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7" r:id="rId2"/>
    <p:sldId id="282" r:id="rId3"/>
    <p:sldId id="266" r:id="rId4"/>
    <p:sldId id="283" r:id="rId5"/>
    <p:sldId id="284" r:id="rId6"/>
    <p:sldId id="285" r:id="rId7"/>
    <p:sldId id="286" r:id="rId8"/>
    <p:sldId id="288" r:id="rId9"/>
    <p:sldId id="28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62" r:id="rId24"/>
    <p:sldId id="264" r:id="rId25"/>
  </p:sldIdLst>
  <p:sldSz cx="12192000" cy="6858000"/>
  <p:notesSz cx="6858000" cy="9144000"/>
  <p:embeddedFontLs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SemiBold" panose="00000700000000000000" pitchFamily="2" charset="0"/>
      <p:bold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A28"/>
    <a:srgbClr val="C5C5C5"/>
    <a:srgbClr val="8CC63E"/>
    <a:srgbClr val="00A7A0"/>
    <a:srgbClr val="009D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9E2E95-0E01-4BE9-A765-BEC15C2AFF4D}" v="80" dt="2024-02-07T16:44:49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4"/>
    <p:restoredTop sz="96327"/>
  </p:normalViewPr>
  <p:slideViewPr>
    <p:cSldViewPr snapToGrid="0">
      <p:cViewPr varScale="1">
        <p:scale>
          <a:sx n="104" d="100"/>
          <a:sy n="104" d="100"/>
        </p:scale>
        <p:origin x="5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aig Helmann" userId="8c17259c-ca5c-4d65-bc5a-2033add90d09" providerId="ADAL" clId="{279E2E95-0E01-4BE9-A765-BEC15C2AFF4D}"/>
    <pc:docChg chg="undo custSel addSld delSld modSld sldOrd">
      <pc:chgData name="Craig Helmann" userId="8c17259c-ca5c-4d65-bc5a-2033add90d09" providerId="ADAL" clId="{279E2E95-0E01-4BE9-A765-BEC15C2AFF4D}" dt="2024-02-07T16:46:46.594" v="1256" actId="20577"/>
      <pc:docMkLst>
        <pc:docMk/>
      </pc:docMkLst>
      <pc:sldChg chg="modSp mod">
        <pc:chgData name="Craig Helmann" userId="8c17259c-ca5c-4d65-bc5a-2033add90d09" providerId="ADAL" clId="{279E2E95-0E01-4BE9-A765-BEC15C2AFF4D}" dt="2024-02-06T23:25:23.737" v="1186" actId="20577"/>
        <pc:sldMkLst>
          <pc:docMk/>
          <pc:sldMk cId="3567945721" sldId="257"/>
        </pc:sldMkLst>
        <pc:spChg chg="mod">
          <ac:chgData name="Craig Helmann" userId="8c17259c-ca5c-4d65-bc5a-2033add90d09" providerId="ADAL" clId="{279E2E95-0E01-4BE9-A765-BEC15C2AFF4D}" dt="2024-02-06T23:25:23.737" v="1186" actId="20577"/>
          <ac:spMkLst>
            <pc:docMk/>
            <pc:sldMk cId="3567945721" sldId="257"/>
            <ac:spMk id="8" creationId="{696BCF76-269A-B443-B49D-45E5387E7FF1}"/>
          </ac:spMkLst>
        </pc:spChg>
      </pc:sldChg>
      <pc:sldChg chg="del">
        <pc:chgData name="Craig Helmann" userId="8c17259c-ca5c-4d65-bc5a-2033add90d09" providerId="ADAL" clId="{279E2E95-0E01-4BE9-A765-BEC15C2AFF4D}" dt="2024-02-06T22:26:33.063" v="853" actId="2696"/>
        <pc:sldMkLst>
          <pc:docMk/>
          <pc:sldMk cId="1581270343" sldId="258"/>
        </pc:sldMkLst>
      </pc:sldChg>
      <pc:sldChg chg="del">
        <pc:chgData name="Craig Helmann" userId="8c17259c-ca5c-4d65-bc5a-2033add90d09" providerId="ADAL" clId="{279E2E95-0E01-4BE9-A765-BEC15C2AFF4D}" dt="2024-02-06T22:26:33.063" v="853" actId="2696"/>
        <pc:sldMkLst>
          <pc:docMk/>
          <pc:sldMk cId="3933599298" sldId="259"/>
        </pc:sldMkLst>
      </pc:sldChg>
      <pc:sldChg chg="addSp delSp modSp mod">
        <pc:chgData name="Craig Helmann" userId="8c17259c-ca5c-4d65-bc5a-2033add90d09" providerId="ADAL" clId="{279E2E95-0E01-4BE9-A765-BEC15C2AFF4D}" dt="2024-02-06T23:26:08.292" v="1189" actId="1076"/>
        <pc:sldMkLst>
          <pc:docMk/>
          <pc:sldMk cId="3002342114" sldId="260"/>
        </pc:sldMkLst>
        <pc:spChg chg="mod">
          <ac:chgData name="Craig Helmann" userId="8c17259c-ca5c-4d65-bc5a-2033add90d09" providerId="ADAL" clId="{279E2E95-0E01-4BE9-A765-BEC15C2AFF4D}" dt="2024-02-06T21:13:39.762" v="231" actId="14100"/>
          <ac:spMkLst>
            <pc:docMk/>
            <pc:sldMk cId="3002342114" sldId="260"/>
            <ac:spMk id="7" creationId="{EC9F522F-59F9-478C-BBE1-4A35C486F6EA}"/>
          </ac:spMkLst>
        </pc:spChg>
        <pc:spChg chg="add mod">
          <ac:chgData name="Craig Helmann" userId="8c17259c-ca5c-4d65-bc5a-2033add90d09" providerId="ADAL" clId="{279E2E95-0E01-4BE9-A765-BEC15C2AFF4D}" dt="2024-02-06T23:26:08.292" v="1189" actId="1076"/>
          <ac:spMkLst>
            <pc:docMk/>
            <pc:sldMk cId="3002342114" sldId="260"/>
            <ac:spMk id="27" creationId="{5BA6DD19-E81A-FE76-990A-BB28311124FC}"/>
          </ac:spMkLst>
        </pc:spChg>
        <pc:spChg chg="add mod">
          <ac:chgData name="Craig Helmann" userId="8c17259c-ca5c-4d65-bc5a-2033add90d09" providerId="ADAL" clId="{279E2E95-0E01-4BE9-A765-BEC15C2AFF4D}" dt="2024-02-06T21:14:35.132" v="241" actId="208"/>
          <ac:spMkLst>
            <pc:docMk/>
            <pc:sldMk cId="3002342114" sldId="260"/>
            <ac:spMk id="28" creationId="{5F0C26A2-8222-7635-0F3C-F3F4CA556E30}"/>
          </ac:spMkLst>
        </pc:spChg>
        <pc:spChg chg="add mod">
          <ac:chgData name="Craig Helmann" userId="8c17259c-ca5c-4d65-bc5a-2033add90d09" providerId="ADAL" clId="{279E2E95-0E01-4BE9-A765-BEC15C2AFF4D}" dt="2024-02-06T22:21:51.312" v="661" actId="1076"/>
          <ac:spMkLst>
            <pc:docMk/>
            <pc:sldMk cId="3002342114" sldId="260"/>
            <ac:spMk id="29" creationId="{07FA3D30-A756-31EF-FEED-C8EE4ECF9B07}"/>
          </ac:spMkLst>
        </pc:spChg>
        <pc:spChg chg="add mod">
          <ac:chgData name="Craig Helmann" userId="8c17259c-ca5c-4d65-bc5a-2033add90d09" providerId="ADAL" clId="{279E2E95-0E01-4BE9-A765-BEC15C2AFF4D}" dt="2024-02-06T22:22:01.768" v="664" actId="1076"/>
          <ac:spMkLst>
            <pc:docMk/>
            <pc:sldMk cId="3002342114" sldId="260"/>
            <ac:spMk id="30" creationId="{C672FB23-8265-C9FC-C2A6-55B849CA5DAA}"/>
          </ac:spMkLst>
        </pc:spChg>
        <pc:spChg chg="add mod">
          <ac:chgData name="Craig Helmann" userId="8c17259c-ca5c-4d65-bc5a-2033add90d09" providerId="ADAL" clId="{279E2E95-0E01-4BE9-A765-BEC15C2AFF4D}" dt="2024-02-06T22:22:16.522" v="668" actId="1076"/>
          <ac:spMkLst>
            <pc:docMk/>
            <pc:sldMk cId="3002342114" sldId="260"/>
            <ac:spMk id="31" creationId="{EE1C34D6-4E61-F923-DECA-5C5478FBD5E7}"/>
          </ac:spMkLst>
        </pc:spChg>
        <pc:graphicFrameChg chg="modGraphic">
          <ac:chgData name="Craig Helmann" userId="8c17259c-ca5c-4d65-bc5a-2033add90d09" providerId="ADAL" clId="{279E2E95-0E01-4BE9-A765-BEC15C2AFF4D}" dt="2024-02-06T20:59:09.485" v="11" actId="20577"/>
          <ac:graphicFrameMkLst>
            <pc:docMk/>
            <pc:sldMk cId="3002342114" sldId="260"/>
            <ac:graphicFrameMk id="10" creationId="{9DC91D6F-ABA5-C602-6829-121B4089ACBE}"/>
          </ac:graphicFrameMkLst>
        </pc:graphicFrameChg>
        <pc:picChg chg="del">
          <ac:chgData name="Craig Helmann" userId="8c17259c-ca5c-4d65-bc5a-2033add90d09" providerId="ADAL" clId="{279E2E95-0E01-4BE9-A765-BEC15C2AFF4D}" dt="2024-02-06T21:13:26.196" v="228" actId="478"/>
          <ac:picMkLst>
            <pc:docMk/>
            <pc:sldMk cId="3002342114" sldId="260"/>
            <ac:picMk id="13" creationId="{EF03941D-2629-7ACD-8967-1035D34D44BF}"/>
          </ac:picMkLst>
        </pc:picChg>
        <pc:picChg chg="del">
          <ac:chgData name="Craig Helmann" userId="8c17259c-ca5c-4d65-bc5a-2033add90d09" providerId="ADAL" clId="{279E2E95-0E01-4BE9-A765-BEC15C2AFF4D}" dt="2024-02-06T21:14:40.736" v="242" actId="478"/>
          <ac:picMkLst>
            <pc:docMk/>
            <pc:sldMk cId="3002342114" sldId="260"/>
            <ac:picMk id="14" creationId="{B70BB6BE-31D8-018C-1ACF-F667584878F3}"/>
          </ac:picMkLst>
        </pc:picChg>
        <pc:picChg chg="del">
          <ac:chgData name="Craig Helmann" userId="8c17259c-ca5c-4d65-bc5a-2033add90d09" providerId="ADAL" clId="{279E2E95-0E01-4BE9-A765-BEC15C2AFF4D}" dt="2024-02-06T22:21:54.289" v="662" actId="478"/>
          <ac:picMkLst>
            <pc:docMk/>
            <pc:sldMk cId="3002342114" sldId="260"/>
            <ac:picMk id="15" creationId="{05B9FC74-3183-5001-04AD-E1D954486EEB}"/>
          </ac:picMkLst>
        </pc:picChg>
        <pc:picChg chg="mod">
          <ac:chgData name="Craig Helmann" userId="8c17259c-ca5c-4d65-bc5a-2033add90d09" providerId="ADAL" clId="{279E2E95-0E01-4BE9-A765-BEC15C2AFF4D}" dt="2024-02-06T21:00:23.879" v="47" actId="1036"/>
          <ac:picMkLst>
            <pc:docMk/>
            <pc:sldMk cId="3002342114" sldId="260"/>
            <ac:picMk id="17" creationId="{AD11A192-EB3F-D66A-1BAE-9D516E2A4C9A}"/>
          </ac:picMkLst>
        </pc:picChg>
        <pc:picChg chg="mod">
          <ac:chgData name="Craig Helmann" userId="8c17259c-ca5c-4d65-bc5a-2033add90d09" providerId="ADAL" clId="{279E2E95-0E01-4BE9-A765-BEC15C2AFF4D}" dt="2024-02-06T21:00:42.796" v="67" actId="1036"/>
          <ac:picMkLst>
            <pc:docMk/>
            <pc:sldMk cId="3002342114" sldId="260"/>
            <ac:picMk id="18" creationId="{23A51FC4-3629-0597-8A4E-8552107E7BD9}"/>
          </ac:picMkLst>
        </pc:picChg>
        <pc:picChg chg="mod">
          <ac:chgData name="Craig Helmann" userId="8c17259c-ca5c-4d65-bc5a-2033add90d09" providerId="ADAL" clId="{279E2E95-0E01-4BE9-A765-BEC15C2AFF4D}" dt="2024-02-06T21:00:34.501" v="65" actId="1035"/>
          <ac:picMkLst>
            <pc:docMk/>
            <pc:sldMk cId="3002342114" sldId="260"/>
            <ac:picMk id="19" creationId="{38D39217-CB68-69A7-CA72-6D6D8ED1B2D3}"/>
          </ac:picMkLst>
        </pc:picChg>
        <pc:picChg chg="mod">
          <ac:chgData name="Craig Helmann" userId="8c17259c-ca5c-4d65-bc5a-2033add90d09" providerId="ADAL" clId="{279E2E95-0E01-4BE9-A765-BEC15C2AFF4D}" dt="2024-02-06T21:00:34.501" v="65" actId="1035"/>
          <ac:picMkLst>
            <pc:docMk/>
            <pc:sldMk cId="3002342114" sldId="260"/>
            <ac:picMk id="20" creationId="{4F13FB55-BCDD-EE32-719B-74FE37640C08}"/>
          </ac:picMkLst>
        </pc:picChg>
        <pc:picChg chg="mod">
          <ac:chgData name="Craig Helmann" userId="8c17259c-ca5c-4d65-bc5a-2033add90d09" providerId="ADAL" clId="{279E2E95-0E01-4BE9-A765-BEC15C2AFF4D}" dt="2024-02-06T21:00:34.501" v="65" actId="1035"/>
          <ac:picMkLst>
            <pc:docMk/>
            <pc:sldMk cId="3002342114" sldId="260"/>
            <ac:picMk id="21" creationId="{140E1700-9AAB-41BE-2C9D-2FA18C354174}"/>
          </ac:picMkLst>
        </pc:picChg>
        <pc:picChg chg="add del mod">
          <ac:chgData name="Craig Helmann" userId="8c17259c-ca5c-4d65-bc5a-2033add90d09" providerId="ADAL" clId="{279E2E95-0E01-4BE9-A765-BEC15C2AFF4D}" dt="2024-02-06T22:22:07.151" v="665" actId="478"/>
          <ac:picMkLst>
            <pc:docMk/>
            <pc:sldMk cId="3002342114" sldId="260"/>
            <ac:picMk id="23" creationId="{3873679C-E9DD-77F1-E0BD-5BDE13BD8757}"/>
          </ac:picMkLst>
        </pc:picChg>
        <pc:picChg chg="add mod">
          <ac:chgData name="Craig Helmann" userId="8c17259c-ca5c-4d65-bc5a-2033add90d09" providerId="ADAL" clId="{279E2E95-0E01-4BE9-A765-BEC15C2AFF4D}" dt="2024-02-06T20:59:57.343" v="17" actId="1076"/>
          <ac:picMkLst>
            <pc:docMk/>
            <pc:sldMk cId="3002342114" sldId="260"/>
            <ac:picMk id="24" creationId="{8258B9E2-1EB9-B92B-A613-212B1874BEDE}"/>
          </ac:picMkLst>
        </pc:picChg>
        <pc:picChg chg="add del mod">
          <ac:chgData name="Craig Helmann" userId="8c17259c-ca5c-4d65-bc5a-2033add90d09" providerId="ADAL" clId="{279E2E95-0E01-4BE9-A765-BEC15C2AFF4D}" dt="2024-02-06T21:00:05.943" v="21" actId="21"/>
          <ac:picMkLst>
            <pc:docMk/>
            <pc:sldMk cId="3002342114" sldId="260"/>
            <ac:picMk id="25" creationId="{55C2D8A5-5BBE-A3A4-E53A-D7EB5DA2EAE7}"/>
          </ac:picMkLst>
        </pc:picChg>
        <pc:picChg chg="add mod">
          <ac:chgData name="Craig Helmann" userId="8c17259c-ca5c-4d65-bc5a-2033add90d09" providerId="ADAL" clId="{279E2E95-0E01-4BE9-A765-BEC15C2AFF4D}" dt="2024-02-06T21:00:11.365" v="23" actId="1076"/>
          <ac:picMkLst>
            <pc:docMk/>
            <pc:sldMk cId="3002342114" sldId="260"/>
            <ac:picMk id="26" creationId="{55C2D8A5-5BBE-A3A4-E53A-D7EB5DA2EAE7}"/>
          </ac:picMkLst>
        </pc:picChg>
      </pc:sldChg>
      <pc:sldChg chg="del">
        <pc:chgData name="Craig Helmann" userId="8c17259c-ca5c-4d65-bc5a-2033add90d09" providerId="ADAL" clId="{279E2E95-0E01-4BE9-A765-BEC15C2AFF4D}" dt="2024-02-06T22:26:33.063" v="853" actId="2696"/>
        <pc:sldMkLst>
          <pc:docMk/>
          <pc:sldMk cId="3778432708" sldId="261"/>
        </pc:sldMkLst>
      </pc:sldChg>
      <pc:sldChg chg="addSp delSp modSp mod">
        <pc:chgData name="Craig Helmann" userId="8c17259c-ca5c-4d65-bc5a-2033add90d09" providerId="ADAL" clId="{279E2E95-0E01-4BE9-A765-BEC15C2AFF4D}" dt="2024-02-06T23:31:51.050" v="1227" actId="20577"/>
        <pc:sldMkLst>
          <pc:docMk/>
          <pc:sldMk cId="3158446700" sldId="262"/>
        </pc:sldMkLst>
        <pc:spChg chg="del">
          <ac:chgData name="Craig Helmann" userId="8c17259c-ca5c-4d65-bc5a-2033add90d09" providerId="ADAL" clId="{279E2E95-0E01-4BE9-A765-BEC15C2AFF4D}" dt="2024-02-06T22:23:59.594" v="693" actId="478"/>
          <ac:spMkLst>
            <pc:docMk/>
            <pc:sldMk cId="3158446700" sldId="262"/>
            <ac:spMk id="2" creationId="{2BF37088-E096-C53A-0AA1-46E1EC6EB6E3}"/>
          </ac:spMkLst>
        </pc:spChg>
        <pc:spChg chg="del">
          <ac:chgData name="Craig Helmann" userId="8c17259c-ca5c-4d65-bc5a-2033add90d09" providerId="ADAL" clId="{279E2E95-0E01-4BE9-A765-BEC15C2AFF4D}" dt="2024-02-06T22:23:57.244" v="692" actId="478"/>
          <ac:spMkLst>
            <pc:docMk/>
            <pc:sldMk cId="3158446700" sldId="262"/>
            <ac:spMk id="6" creationId="{B32A96AE-42BB-1AE7-9888-848195FCD337}"/>
          </ac:spMkLst>
        </pc:spChg>
        <pc:spChg chg="mod">
          <ac:chgData name="Craig Helmann" userId="8c17259c-ca5c-4d65-bc5a-2033add90d09" providerId="ADAL" clId="{279E2E95-0E01-4BE9-A765-BEC15C2AFF4D}" dt="2024-02-06T22:23:52.701" v="690" actId="20577"/>
          <ac:spMkLst>
            <pc:docMk/>
            <pc:sldMk cId="3158446700" sldId="262"/>
            <ac:spMk id="8" creationId="{94CFCDF1-37FD-A87D-2FD0-B53D21E73CC7}"/>
          </ac:spMkLst>
        </pc:spChg>
        <pc:spChg chg="add mod">
          <ac:chgData name="Craig Helmann" userId="8c17259c-ca5c-4d65-bc5a-2033add90d09" providerId="ADAL" clId="{279E2E95-0E01-4BE9-A765-BEC15C2AFF4D}" dt="2024-02-06T23:31:51.050" v="1227" actId="20577"/>
          <ac:spMkLst>
            <pc:docMk/>
            <pc:sldMk cId="3158446700" sldId="262"/>
            <ac:spMk id="10" creationId="{0C6362CD-93EA-8429-ABCE-EBFFCD05D855}"/>
          </ac:spMkLst>
        </pc:spChg>
        <pc:picChg chg="del">
          <ac:chgData name="Craig Helmann" userId="8c17259c-ca5c-4d65-bc5a-2033add90d09" providerId="ADAL" clId="{279E2E95-0E01-4BE9-A765-BEC15C2AFF4D}" dt="2024-02-06T22:23:54.536" v="691" actId="478"/>
          <ac:picMkLst>
            <pc:docMk/>
            <pc:sldMk cId="3158446700" sldId="262"/>
            <ac:picMk id="4" creationId="{5B827F62-1043-8FA3-0C66-D4E73D6E4430}"/>
          </ac:picMkLst>
        </pc:picChg>
        <pc:picChg chg="add mod">
          <ac:chgData name="Craig Helmann" userId="8c17259c-ca5c-4d65-bc5a-2033add90d09" providerId="ADAL" clId="{279E2E95-0E01-4BE9-A765-BEC15C2AFF4D}" dt="2024-02-06T22:24:06.715" v="695" actId="1076"/>
          <ac:picMkLst>
            <pc:docMk/>
            <pc:sldMk cId="3158446700" sldId="262"/>
            <ac:picMk id="9" creationId="{20796B46-3C9A-64A2-2349-A85DCBBB4D5F}"/>
          </ac:picMkLst>
        </pc:picChg>
      </pc:sldChg>
      <pc:sldChg chg="del">
        <pc:chgData name="Craig Helmann" userId="8c17259c-ca5c-4d65-bc5a-2033add90d09" providerId="ADAL" clId="{279E2E95-0E01-4BE9-A765-BEC15C2AFF4D}" dt="2024-02-06T21:20:05.191" v="361" actId="2696"/>
        <pc:sldMkLst>
          <pc:docMk/>
          <pc:sldMk cId="1104763028" sldId="263"/>
        </pc:sldMkLst>
      </pc:sldChg>
      <pc:sldChg chg="addSp delSp modSp mod">
        <pc:chgData name="Craig Helmann" userId="8c17259c-ca5c-4d65-bc5a-2033add90d09" providerId="ADAL" clId="{279E2E95-0E01-4BE9-A765-BEC15C2AFF4D}" dt="2024-02-06T22:26:22.313" v="852" actId="1035"/>
        <pc:sldMkLst>
          <pc:docMk/>
          <pc:sldMk cId="2278336260" sldId="264"/>
        </pc:sldMkLst>
        <pc:spChg chg="del">
          <ac:chgData name="Craig Helmann" userId="8c17259c-ca5c-4d65-bc5a-2033add90d09" providerId="ADAL" clId="{279E2E95-0E01-4BE9-A765-BEC15C2AFF4D}" dt="2024-02-06T21:20:14.422" v="363" actId="478"/>
          <ac:spMkLst>
            <pc:docMk/>
            <pc:sldMk cId="2278336260" sldId="264"/>
            <ac:spMk id="5" creationId="{57A9842E-951D-D764-C441-ACEF21AF0950}"/>
          </ac:spMkLst>
        </pc:spChg>
        <pc:spChg chg="del">
          <ac:chgData name="Craig Helmann" userId="8c17259c-ca5c-4d65-bc5a-2033add90d09" providerId="ADAL" clId="{279E2E95-0E01-4BE9-A765-BEC15C2AFF4D}" dt="2024-02-06T21:20:11.909" v="362" actId="478"/>
          <ac:spMkLst>
            <pc:docMk/>
            <pc:sldMk cId="2278336260" sldId="264"/>
            <ac:spMk id="6" creationId="{DB4E9E0B-2B9B-FDA6-14D0-40B5E79413F3}"/>
          </ac:spMkLst>
        </pc:spChg>
        <pc:spChg chg="add mod">
          <ac:chgData name="Craig Helmann" userId="8c17259c-ca5c-4d65-bc5a-2033add90d09" providerId="ADAL" clId="{279E2E95-0E01-4BE9-A765-BEC15C2AFF4D}" dt="2024-02-06T21:20:20.530" v="365"/>
          <ac:spMkLst>
            <pc:docMk/>
            <pc:sldMk cId="2278336260" sldId="264"/>
            <ac:spMk id="8" creationId="{3F9DF71E-4B9D-4C28-F00D-56F127ED9A84}"/>
          </ac:spMkLst>
        </pc:spChg>
        <pc:spChg chg="add mod">
          <ac:chgData name="Craig Helmann" userId="8c17259c-ca5c-4d65-bc5a-2033add90d09" providerId="ADAL" clId="{279E2E95-0E01-4BE9-A765-BEC15C2AFF4D}" dt="2024-02-06T22:26:19.865" v="851" actId="1035"/>
          <ac:spMkLst>
            <pc:docMk/>
            <pc:sldMk cId="2278336260" sldId="264"/>
            <ac:spMk id="9" creationId="{D6071F15-67E6-1EB6-5C78-AD459D60DC8D}"/>
          </ac:spMkLst>
        </pc:spChg>
        <pc:spChg chg="add mod">
          <ac:chgData name="Craig Helmann" userId="8c17259c-ca5c-4d65-bc5a-2033add90d09" providerId="ADAL" clId="{279E2E95-0E01-4BE9-A765-BEC15C2AFF4D}" dt="2024-02-06T22:26:19.865" v="851" actId="1035"/>
          <ac:spMkLst>
            <pc:docMk/>
            <pc:sldMk cId="2278336260" sldId="264"/>
            <ac:spMk id="10" creationId="{DCB39696-6640-08FF-1A8F-B40C0D7ED129}"/>
          </ac:spMkLst>
        </pc:spChg>
        <pc:picChg chg="add mod ord modCrop">
          <ac:chgData name="Craig Helmann" userId="8c17259c-ca5c-4d65-bc5a-2033add90d09" providerId="ADAL" clId="{279E2E95-0E01-4BE9-A765-BEC15C2AFF4D}" dt="2024-02-06T22:26:22.313" v="852" actId="1035"/>
          <ac:picMkLst>
            <pc:docMk/>
            <pc:sldMk cId="2278336260" sldId="264"/>
            <ac:picMk id="3" creationId="{0BE52C51-3586-C07C-1CA2-3896996FA5DE}"/>
          </ac:picMkLst>
        </pc:picChg>
        <pc:picChg chg="del">
          <ac:chgData name="Craig Helmann" userId="8c17259c-ca5c-4d65-bc5a-2033add90d09" providerId="ADAL" clId="{279E2E95-0E01-4BE9-A765-BEC15C2AFF4D}" dt="2024-02-06T21:20:15.180" v="364" actId="478"/>
          <ac:picMkLst>
            <pc:docMk/>
            <pc:sldMk cId="2278336260" sldId="264"/>
            <ac:picMk id="4" creationId="{41745D42-F2A5-74E7-8787-BDDBA0EC34D9}"/>
          </ac:picMkLst>
        </pc:picChg>
      </pc:sldChg>
      <pc:sldChg chg="del">
        <pc:chgData name="Craig Helmann" userId="8c17259c-ca5c-4d65-bc5a-2033add90d09" providerId="ADAL" clId="{279E2E95-0E01-4BE9-A765-BEC15C2AFF4D}" dt="2024-02-06T22:26:33.063" v="853" actId="2696"/>
        <pc:sldMkLst>
          <pc:docMk/>
          <pc:sldMk cId="3780209395" sldId="265"/>
        </pc:sldMkLst>
      </pc:sldChg>
      <pc:sldChg chg="addSp delSp modSp add mod ord">
        <pc:chgData name="Craig Helmann" userId="8c17259c-ca5c-4d65-bc5a-2033add90d09" providerId="ADAL" clId="{279E2E95-0E01-4BE9-A765-BEC15C2AFF4D}" dt="2024-02-06T23:27:10.058" v="1206" actId="207"/>
        <pc:sldMkLst>
          <pc:docMk/>
          <pc:sldMk cId="738816709" sldId="266"/>
        </pc:sldMkLst>
        <pc:spChg chg="add mod">
          <ac:chgData name="Craig Helmann" userId="8c17259c-ca5c-4d65-bc5a-2033add90d09" providerId="ADAL" clId="{279E2E95-0E01-4BE9-A765-BEC15C2AFF4D}" dt="2024-02-06T21:04:40.511" v="104" actId="1035"/>
          <ac:spMkLst>
            <pc:docMk/>
            <pc:sldMk cId="738816709" sldId="266"/>
            <ac:spMk id="2" creationId="{0475ABEA-130D-F494-8E5A-282F7870AA2A}"/>
          </ac:spMkLst>
        </pc:spChg>
        <pc:spChg chg="add mod">
          <ac:chgData name="Craig Helmann" userId="8c17259c-ca5c-4d65-bc5a-2033add90d09" providerId="ADAL" clId="{279E2E95-0E01-4BE9-A765-BEC15C2AFF4D}" dt="2024-02-06T23:27:10.058" v="1206" actId="207"/>
          <ac:spMkLst>
            <pc:docMk/>
            <pc:sldMk cId="738816709" sldId="266"/>
            <ac:spMk id="4" creationId="{8EDAB2CC-61AD-4838-40EF-58EEA1867869}"/>
          </ac:spMkLst>
        </pc:spChg>
        <pc:spChg chg="del">
          <ac:chgData name="Craig Helmann" userId="8c17259c-ca5c-4d65-bc5a-2033add90d09" providerId="ADAL" clId="{279E2E95-0E01-4BE9-A765-BEC15C2AFF4D}" dt="2024-02-06T21:02:44.254" v="81" actId="478"/>
          <ac:spMkLst>
            <pc:docMk/>
            <pc:sldMk cId="738816709" sldId="266"/>
            <ac:spMk id="7" creationId="{C135D9A0-923A-0F3A-F2F3-8B6CF4C7A63F}"/>
          </ac:spMkLst>
        </pc:spChg>
        <pc:spChg chg="del">
          <ac:chgData name="Craig Helmann" userId="8c17259c-ca5c-4d65-bc5a-2033add90d09" providerId="ADAL" clId="{279E2E95-0E01-4BE9-A765-BEC15C2AFF4D}" dt="2024-02-06T21:02:44.254" v="81" actId="478"/>
          <ac:spMkLst>
            <pc:docMk/>
            <pc:sldMk cId="738816709" sldId="266"/>
            <ac:spMk id="8" creationId="{F1A13D7B-6E77-CD7C-28E6-9CA4CCF2B203}"/>
          </ac:spMkLst>
        </pc:spChg>
        <pc:spChg chg="del">
          <ac:chgData name="Craig Helmann" userId="8c17259c-ca5c-4d65-bc5a-2033add90d09" providerId="ADAL" clId="{279E2E95-0E01-4BE9-A765-BEC15C2AFF4D}" dt="2024-02-06T21:02:21.856" v="76" actId="478"/>
          <ac:spMkLst>
            <pc:docMk/>
            <pc:sldMk cId="738816709" sldId="266"/>
            <ac:spMk id="10" creationId="{5AEB6D17-8ABA-1BD6-450E-96121B081535}"/>
          </ac:spMkLst>
        </pc:spChg>
        <pc:spChg chg="add mod ord">
          <ac:chgData name="Craig Helmann" userId="8c17259c-ca5c-4d65-bc5a-2033add90d09" providerId="ADAL" clId="{279E2E95-0E01-4BE9-A765-BEC15C2AFF4D}" dt="2024-02-06T21:18:28.436" v="354" actId="1076"/>
          <ac:spMkLst>
            <pc:docMk/>
            <pc:sldMk cId="738816709" sldId="266"/>
            <ac:spMk id="13" creationId="{A8BA2DD8-5B66-7E14-4209-40BBF1DF0A6F}"/>
          </ac:spMkLst>
        </pc:spChg>
        <pc:spChg chg="add del mod">
          <ac:chgData name="Craig Helmann" userId="8c17259c-ca5c-4d65-bc5a-2033add90d09" providerId="ADAL" clId="{279E2E95-0E01-4BE9-A765-BEC15C2AFF4D}" dt="2024-02-06T22:10:32.505" v="480" actId="478"/>
          <ac:spMkLst>
            <pc:docMk/>
            <pc:sldMk cId="738816709" sldId="266"/>
            <ac:spMk id="14" creationId="{4F2F3A7B-8AD9-C79E-4B2F-1FF7D697CC20}"/>
          </ac:spMkLst>
        </pc:spChg>
        <pc:spChg chg="add mod">
          <ac:chgData name="Craig Helmann" userId="8c17259c-ca5c-4d65-bc5a-2033add90d09" providerId="ADAL" clId="{279E2E95-0E01-4BE9-A765-BEC15C2AFF4D}" dt="2024-02-06T22:23:04.630" v="679" actId="108"/>
          <ac:spMkLst>
            <pc:docMk/>
            <pc:sldMk cId="738816709" sldId="266"/>
            <ac:spMk id="15" creationId="{BF012321-DF39-E5F7-09D9-E25ED0D4BF90}"/>
          </ac:spMkLst>
        </pc:spChg>
        <pc:spChg chg="add mod">
          <ac:chgData name="Craig Helmann" userId="8c17259c-ca5c-4d65-bc5a-2033add90d09" providerId="ADAL" clId="{279E2E95-0E01-4BE9-A765-BEC15C2AFF4D}" dt="2024-02-06T21:16:08.687" v="254" actId="1076"/>
          <ac:spMkLst>
            <pc:docMk/>
            <pc:sldMk cId="738816709" sldId="266"/>
            <ac:spMk id="17" creationId="{2F567A44-C2DA-8A56-6A5B-D58DD243A5FA}"/>
          </ac:spMkLst>
        </pc:spChg>
        <pc:spChg chg="add del mod">
          <ac:chgData name="Craig Helmann" userId="8c17259c-ca5c-4d65-bc5a-2033add90d09" providerId="ADAL" clId="{279E2E95-0E01-4BE9-A765-BEC15C2AFF4D}" dt="2024-02-06T21:05:40.673" v="119"/>
          <ac:spMkLst>
            <pc:docMk/>
            <pc:sldMk cId="738816709" sldId="266"/>
            <ac:spMk id="18" creationId="{C99322C4-F6D8-4E2E-D50C-8B4032611B2A}"/>
          </ac:spMkLst>
        </pc:spChg>
        <pc:spChg chg="add mod">
          <ac:chgData name="Craig Helmann" userId="8c17259c-ca5c-4d65-bc5a-2033add90d09" providerId="ADAL" clId="{279E2E95-0E01-4BE9-A765-BEC15C2AFF4D}" dt="2024-02-06T22:10:29.367" v="479"/>
          <ac:spMkLst>
            <pc:docMk/>
            <pc:sldMk cId="738816709" sldId="266"/>
            <ac:spMk id="20" creationId="{70F3FB96-807A-6939-DD12-70765DF3D572}"/>
          </ac:spMkLst>
        </pc:spChg>
        <pc:picChg chg="del">
          <ac:chgData name="Craig Helmann" userId="8c17259c-ca5c-4d65-bc5a-2033add90d09" providerId="ADAL" clId="{279E2E95-0E01-4BE9-A765-BEC15C2AFF4D}" dt="2024-02-06T21:02:37.435" v="80" actId="478"/>
          <ac:picMkLst>
            <pc:docMk/>
            <pc:sldMk cId="738816709" sldId="266"/>
            <ac:picMk id="4" creationId="{DF8B22D2-0A7A-1E8D-9066-9757CD67CEA4}"/>
          </ac:picMkLst>
        </pc:picChg>
        <pc:picChg chg="add mod">
          <ac:chgData name="Craig Helmann" userId="8c17259c-ca5c-4d65-bc5a-2033add90d09" providerId="ADAL" clId="{279E2E95-0E01-4BE9-A765-BEC15C2AFF4D}" dt="2024-02-06T21:02:22.651" v="77"/>
          <ac:picMkLst>
            <pc:docMk/>
            <pc:sldMk cId="738816709" sldId="266"/>
            <ac:picMk id="11" creationId="{E8AA6964-38F3-CBAD-7813-3FB89CDFA1C9}"/>
          </ac:picMkLst>
        </pc:picChg>
        <pc:picChg chg="add mod ord modCrop">
          <ac:chgData name="Craig Helmann" userId="8c17259c-ca5c-4d65-bc5a-2033add90d09" providerId="ADAL" clId="{279E2E95-0E01-4BE9-A765-BEC15C2AFF4D}" dt="2024-02-06T22:23:08.008" v="680" actId="1036"/>
          <ac:picMkLst>
            <pc:docMk/>
            <pc:sldMk cId="738816709" sldId="266"/>
            <ac:picMk id="12" creationId="{34EFCD5A-A1A7-A4EA-4CBF-EBFB66F49A1B}"/>
          </ac:picMkLst>
        </pc:picChg>
        <pc:picChg chg="add mod">
          <ac:chgData name="Craig Helmann" userId="8c17259c-ca5c-4d65-bc5a-2033add90d09" providerId="ADAL" clId="{279E2E95-0E01-4BE9-A765-BEC15C2AFF4D}" dt="2024-02-06T21:04:18.156" v="100" actId="14100"/>
          <ac:picMkLst>
            <pc:docMk/>
            <pc:sldMk cId="738816709" sldId="266"/>
            <ac:picMk id="16" creationId="{83C92FFF-0917-5F28-91FF-370544272CDF}"/>
          </ac:picMkLst>
        </pc:picChg>
        <pc:picChg chg="add del mod">
          <ac:chgData name="Craig Helmann" userId="8c17259c-ca5c-4d65-bc5a-2033add90d09" providerId="ADAL" clId="{279E2E95-0E01-4BE9-A765-BEC15C2AFF4D}" dt="2024-02-06T22:14:55.706" v="543" actId="478"/>
          <ac:picMkLst>
            <pc:docMk/>
            <pc:sldMk cId="738816709" sldId="266"/>
            <ac:picMk id="19" creationId="{5EC1046D-E3D4-F556-299E-C9054EE40E03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6T22:28:53.392" v="913" actId="732"/>
        <pc:sldMkLst>
          <pc:docMk/>
          <pc:sldMk cId="1193844563" sldId="267"/>
        </pc:sldMkLst>
        <pc:spChg chg="del">
          <ac:chgData name="Craig Helmann" userId="8c17259c-ca5c-4d65-bc5a-2033add90d09" providerId="ADAL" clId="{279E2E95-0E01-4BE9-A765-BEC15C2AFF4D}" dt="2024-02-06T21:07:36.203" v="155" actId="478"/>
          <ac:spMkLst>
            <pc:docMk/>
            <pc:sldMk cId="1193844563" sldId="267"/>
            <ac:spMk id="6" creationId="{42DA5227-29A5-426A-E974-ADA625213300}"/>
          </ac:spMkLst>
        </pc:spChg>
        <pc:spChg chg="del">
          <ac:chgData name="Craig Helmann" userId="8c17259c-ca5c-4d65-bc5a-2033add90d09" providerId="ADAL" clId="{279E2E95-0E01-4BE9-A765-BEC15C2AFF4D}" dt="2024-02-06T21:06:56.668" v="149" actId="478"/>
          <ac:spMkLst>
            <pc:docMk/>
            <pc:sldMk cId="1193844563" sldId="267"/>
            <ac:spMk id="7" creationId="{8A46A012-07BE-D5C0-FDAD-C142162ECE6E}"/>
          </ac:spMkLst>
        </pc:spChg>
        <pc:spChg chg="del">
          <ac:chgData name="Craig Helmann" userId="8c17259c-ca5c-4d65-bc5a-2033add90d09" providerId="ADAL" clId="{279E2E95-0E01-4BE9-A765-BEC15C2AFF4D}" dt="2024-02-06T21:06:53.315" v="147" actId="478"/>
          <ac:spMkLst>
            <pc:docMk/>
            <pc:sldMk cId="1193844563" sldId="267"/>
            <ac:spMk id="8" creationId="{AF5C015D-90E7-09DA-111D-59B16099FBE1}"/>
          </ac:spMkLst>
        </pc:spChg>
        <pc:spChg chg="del">
          <ac:chgData name="Craig Helmann" userId="8c17259c-ca5c-4d65-bc5a-2033add90d09" providerId="ADAL" clId="{279E2E95-0E01-4BE9-A765-BEC15C2AFF4D}" dt="2024-02-06T21:09:12.808" v="181" actId="478"/>
          <ac:spMkLst>
            <pc:docMk/>
            <pc:sldMk cId="1193844563" sldId="267"/>
            <ac:spMk id="9" creationId="{D081A85D-4B2D-83EE-991F-B5C9FE6795E8}"/>
          </ac:spMkLst>
        </pc:spChg>
        <pc:spChg chg="del">
          <ac:chgData name="Craig Helmann" userId="8c17259c-ca5c-4d65-bc5a-2033add90d09" providerId="ADAL" clId="{279E2E95-0E01-4BE9-A765-BEC15C2AFF4D}" dt="2024-02-06T21:06:51.611" v="146" actId="478"/>
          <ac:spMkLst>
            <pc:docMk/>
            <pc:sldMk cId="1193844563" sldId="267"/>
            <ac:spMk id="10" creationId="{669E80DF-FD86-6AFB-2FE7-79578DDB0543}"/>
          </ac:spMkLst>
        </pc:spChg>
        <pc:spChg chg="add mod">
          <ac:chgData name="Craig Helmann" userId="8c17259c-ca5c-4d65-bc5a-2033add90d09" providerId="ADAL" clId="{279E2E95-0E01-4BE9-A765-BEC15C2AFF4D}" dt="2024-02-06T21:09:05.422" v="180" actId="1076"/>
          <ac:spMkLst>
            <pc:docMk/>
            <pc:sldMk cId="1193844563" sldId="267"/>
            <ac:spMk id="11" creationId="{65CA842A-B8E2-6502-6CE1-2FA57B611597}"/>
          </ac:spMkLst>
        </pc:spChg>
        <pc:spChg chg="add mod">
          <ac:chgData name="Craig Helmann" userId="8c17259c-ca5c-4d65-bc5a-2033add90d09" providerId="ADAL" clId="{279E2E95-0E01-4BE9-A765-BEC15C2AFF4D}" dt="2024-02-06T21:09:05.422" v="180" actId="1076"/>
          <ac:spMkLst>
            <pc:docMk/>
            <pc:sldMk cId="1193844563" sldId="267"/>
            <ac:spMk id="12" creationId="{ACBA36A1-0EB2-4B00-3DDB-2466AE544F4E}"/>
          </ac:spMkLst>
        </pc:spChg>
        <pc:spChg chg="mod">
          <ac:chgData name="Craig Helmann" userId="8c17259c-ca5c-4d65-bc5a-2033add90d09" providerId="ADAL" clId="{279E2E95-0E01-4BE9-A765-BEC15C2AFF4D}" dt="2024-02-06T21:07:05.503" v="150"/>
          <ac:spMkLst>
            <pc:docMk/>
            <pc:sldMk cId="1193844563" sldId="267"/>
            <ac:spMk id="14" creationId="{A2EE03EE-BC55-AE23-DEFD-50999B76B169}"/>
          </ac:spMkLst>
        </pc:spChg>
        <pc:spChg chg="mod">
          <ac:chgData name="Craig Helmann" userId="8c17259c-ca5c-4d65-bc5a-2033add90d09" providerId="ADAL" clId="{279E2E95-0E01-4BE9-A765-BEC15C2AFF4D}" dt="2024-02-06T21:09:50.740" v="187" actId="255"/>
          <ac:spMkLst>
            <pc:docMk/>
            <pc:sldMk cId="1193844563" sldId="267"/>
            <ac:spMk id="15" creationId="{6BF9406F-5A31-DC65-B416-4C14F7DAF189}"/>
          </ac:spMkLst>
        </pc:spChg>
        <pc:grpChg chg="add mod">
          <ac:chgData name="Craig Helmann" userId="8c17259c-ca5c-4d65-bc5a-2033add90d09" providerId="ADAL" clId="{279E2E95-0E01-4BE9-A765-BEC15C2AFF4D}" dt="2024-02-06T21:24:48.539" v="390" actId="1076"/>
          <ac:grpSpMkLst>
            <pc:docMk/>
            <pc:sldMk cId="1193844563" sldId="267"/>
            <ac:grpSpMk id="13" creationId="{B2A4CF4F-E92A-8192-38D6-522CBBD4CC67}"/>
          </ac:grpSpMkLst>
        </pc:grpChg>
        <pc:picChg chg="add mod ord modCrop">
          <ac:chgData name="Craig Helmann" userId="8c17259c-ca5c-4d65-bc5a-2033add90d09" providerId="ADAL" clId="{279E2E95-0E01-4BE9-A765-BEC15C2AFF4D}" dt="2024-02-06T22:28:53.392" v="913" actId="732"/>
          <ac:picMkLst>
            <pc:docMk/>
            <pc:sldMk cId="1193844563" sldId="267"/>
            <ac:picMk id="2" creationId="{A7787E99-E710-1EC7-220F-313FED524F1D}"/>
          </ac:picMkLst>
        </pc:picChg>
        <pc:picChg chg="del">
          <ac:chgData name="Craig Helmann" userId="8c17259c-ca5c-4d65-bc5a-2033add90d09" providerId="ADAL" clId="{279E2E95-0E01-4BE9-A765-BEC15C2AFF4D}" dt="2024-02-06T21:06:55.049" v="148" actId="478"/>
          <ac:picMkLst>
            <pc:docMk/>
            <pc:sldMk cId="1193844563" sldId="267"/>
            <ac:picMk id="4" creationId="{6DAD61F1-5A29-4E99-3443-DA41DC0DACD8}"/>
          </ac:picMkLst>
        </pc:picChg>
      </pc:sldChg>
      <pc:sldChg chg="addSp delSp modSp add mod">
        <pc:chgData name="Craig Helmann" userId="8c17259c-ca5c-4d65-bc5a-2033add90d09" providerId="ADAL" clId="{279E2E95-0E01-4BE9-A765-BEC15C2AFF4D}" dt="2024-02-06T23:27:27.952" v="1207"/>
        <pc:sldMkLst>
          <pc:docMk/>
          <pc:sldMk cId="1203410766" sldId="268"/>
        </pc:sldMkLst>
        <pc:spChg chg="mod">
          <ac:chgData name="Craig Helmann" userId="8c17259c-ca5c-4d65-bc5a-2033add90d09" providerId="ADAL" clId="{279E2E95-0E01-4BE9-A765-BEC15C2AFF4D}" dt="2024-02-06T21:10:28.263" v="211" actId="20577"/>
          <ac:spMkLst>
            <pc:docMk/>
            <pc:sldMk cId="1203410766" sldId="268"/>
            <ac:spMk id="2" creationId="{17DEE0AC-A2ED-A0FB-A85A-C5B4C761E7D8}"/>
          </ac:spMkLst>
        </pc:spChg>
        <pc:spChg chg="add mod">
          <ac:chgData name="Craig Helmann" userId="8c17259c-ca5c-4d65-bc5a-2033add90d09" providerId="ADAL" clId="{279E2E95-0E01-4BE9-A765-BEC15C2AFF4D}" dt="2024-02-06T23:27:27.952" v="1207"/>
          <ac:spMkLst>
            <pc:docMk/>
            <pc:sldMk cId="1203410766" sldId="268"/>
            <ac:spMk id="4" creationId="{72B68B5B-304B-B556-4008-BBE809BE6AD5}"/>
          </ac:spMkLst>
        </pc:spChg>
        <pc:spChg chg="del">
          <ac:chgData name="Craig Helmann" userId="8c17259c-ca5c-4d65-bc5a-2033add90d09" providerId="ADAL" clId="{279E2E95-0E01-4BE9-A765-BEC15C2AFF4D}" dt="2024-02-06T22:47:31.702" v="1184" actId="478"/>
          <ac:spMkLst>
            <pc:docMk/>
            <pc:sldMk cId="1203410766" sldId="268"/>
            <ac:spMk id="6" creationId="{48F01C55-E307-854C-27DA-6AED31B3E4E0}"/>
          </ac:spMkLst>
        </pc:spChg>
        <pc:spChg chg="del">
          <ac:chgData name="Craig Helmann" userId="8c17259c-ca5c-4d65-bc5a-2033add90d09" providerId="ADAL" clId="{279E2E95-0E01-4BE9-A765-BEC15C2AFF4D}" dt="2024-02-06T21:15:21.695" v="247" actId="478"/>
          <ac:spMkLst>
            <pc:docMk/>
            <pc:sldMk cId="1203410766" sldId="268"/>
            <ac:spMk id="13" creationId="{AC2F0A7D-AB34-E3FD-19D2-2A0D506500EC}"/>
          </ac:spMkLst>
        </pc:spChg>
        <pc:spChg chg="del">
          <ac:chgData name="Craig Helmann" userId="8c17259c-ca5c-4d65-bc5a-2033add90d09" providerId="ADAL" clId="{279E2E95-0E01-4BE9-A765-BEC15C2AFF4D}" dt="2024-02-06T21:15:21.695" v="247" actId="478"/>
          <ac:spMkLst>
            <pc:docMk/>
            <pc:sldMk cId="1203410766" sldId="268"/>
            <ac:spMk id="14" creationId="{CCBFB586-7BEC-9CF8-F637-BBD5C3BA81E0}"/>
          </ac:spMkLst>
        </pc:spChg>
        <pc:spChg chg="del">
          <ac:chgData name="Craig Helmann" userId="8c17259c-ca5c-4d65-bc5a-2033add90d09" providerId="ADAL" clId="{279E2E95-0E01-4BE9-A765-BEC15C2AFF4D}" dt="2024-02-06T21:15:21.695" v="247" actId="478"/>
          <ac:spMkLst>
            <pc:docMk/>
            <pc:sldMk cId="1203410766" sldId="268"/>
            <ac:spMk id="15" creationId="{E5985432-A1AD-92E4-33C7-A76B7F5D575D}"/>
          </ac:spMkLst>
        </pc:spChg>
        <pc:spChg chg="del">
          <ac:chgData name="Craig Helmann" userId="8c17259c-ca5c-4d65-bc5a-2033add90d09" providerId="ADAL" clId="{279E2E95-0E01-4BE9-A765-BEC15C2AFF4D}" dt="2024-02-06T21:15:24.735" v="248" actId="478"/>
          <ac:spMkLst>
            <pc:docMk/>
            <pc:sldMk cId="1203410766" sldId="268"/>
            <ac:spMk id="17" creationId="{93A0A1F9-8B04-85A5-40B7-24670BEA24FA}"/>
          </ac:spMkLst>
        </pc:spChg>
        <pc:spChg chg="add mod">
          <ac:chgData name="Craig Helmann" userId="8c17259c-ca5c-4d65-bc5a-2033add90d09" providerId="ADAL" clId="{279E2E95-0E01-4BE9-A765-BEC15C2AFF4D}" dt="2024-02-06T21:14:55.227" v="246" actId="208"/>
          <ac:spMkLst>
            <pc:docMk/>
            <pc:sldMk cId="1203410766" sldId="268"/>
            <ac:spMk id="18" creationId="{ACCA12BB-95FB-6927-16FB-ADAD33B90621}"/>
          </ac:spMkLst>
        </pc:spChg>
        <pc:spChg chg="add mod">
          <ac:chgData name="Craig Helmann" userId="8c17259c-ca5c-4d65-bc5a-2033add90d09" providerId="ADAL" clId="{279E2E95-0E01-4BE9-A765-BEC15C2AFF4D}" dt="2024-02-06T21:19:05.901" v="360" actId="1076"/>
          <ac:spMkLst>
            <pc:docMk/>
            <pc:sldMk cId="1203410766" sldId="268"/>
            <ac:spMk id="21" creationId="{3CBAD4A8-C584-3FCA-79C5-D57D348E904F}"/>
          </ac:spMkLst>
        </pc:spChg>
        <pc:spChg chg="add mod">
          <ac:chgData name="Craig Helmann" userId="8c17259c-ca5c-4d65-bc5a-2033add90d09" providerId="ADAL" clId="{279E2E95-0E01-4BE9-A765-BEC15C2AFF4D}" dt="2024-02-06T21:19:05.901" v="360" actId="1076"/>
          <ac:spMkLst>
            <pc:docMk/>
            <pc:sldMk cId="1203410766" sldId="268"/>
            <ac:spMk id="22" creationId="{916ABEBE-5D19-508B-6D15-E2A1E4F4C89A}"/>
          </ac:spMkLst>
        </pc:spChg>
        <pc:spChg chg="add del mod">
          <ac:chgData name="Craig Helmann" userId="8c17259c-ca5c-4d65-bc5a-2033add90d09" providerId="ADAL" clId="{279E2E95-0E01-4BE9-A765-BEC15C2AFF4D}" dt="2024-02-06T22:10:10.874" v="477" actId="478"/>
          <ac:spMkLst>
            <pc:docMk/>
            <pc:sldMk cId="1203410766" sldId="268"/>
            <ac:spMk id="23" creationId="{917A7A3C-243C-9AF7-E100-4EAD58013FB0}"/>
          </ac:spMkLst>
        </pc:spChg>
        <pc:spChg chg="add mod">
          <ac:chgData name="Craig Helmann" userId="8c17259c-ca5c-4d65-bc5a-2033add90d09" providerId="ADAL" clId="{279E2E95-0E01-4BE9-A765-BEC15C2AFF4D}" dt="2024-02-06T21:16:36.334" v="258" actId="14100"/>
          <ac:spMkLst>
            <pc:docMk/>
            <pc:sldMk cId="1203410766" sldId="268"/>
            <ac:spMk id="25" creationId="{A77C61B0-484C-1D22-4991-5194D4877694}"/>
          </ac:spMkLst>
        </pc:spChg>
        <pc:spChg chg="add mod">
          <ac:chgData name="Craig Helmann" userId="8c17259c-ca5c-4d65-bc5a-2033add90d09" providerId="ADAL" clId="{279E2E95-0E01-4BE9-A765-BEC15C2AFF4D}" dt="2024-02-06T22:10:08.082" v="476"/>
          <ac:spMkLst>
            <pc:docMk/>
            <pc:sldMk cId="1203410766" sldId="268"/>
            <ac:spMk id="26" creationId="{707EF018-189F-1FC7-5E17-337F365A4F6E}"/>
          </ac:spMkLst>
        </pc:spChg>
        <pc:picChg chg="add del mod">
          <ac:chgData name="Craig Helmann" userId="8c17259c-ca5c-4d65-bc5a-2033add90d09" providerId="ADAL" clId="{279E2E95-0E01-4BE9-A765-BEC15C2AFF4D}" dt="2024-02-06T21:12:23.830" v="221" actId="478"/>
          <ac:picMkLst>
            <pc:docMk/>
            <pc:sldMk cId="1203410766" sldId="268"/>
            <ac:picMk id="7" creationId="{2DF5FDF3-899C-0CA5-8BB8-0D14976BABDA}"/>
          </ac:picMkLst>
        </pc:picChg>
        <pc:picChg chg="add del mod">
          <ac:chgData name="Craig Helmann" userId="8c17259c-ca5c-4d65-bc5a-2033add90d09" providerId="ADAL" clId="{279E2E95-0E01-4BE9-A765-BEC15C2AFF4D}" dt="2024-02-06T21:12:25.887" v="222" actId="478"/>
          <ac:picMkLst>
            <pc:docMk/>
            <pc:sldMk cId="1203410766" sldId="268"/>
            <ac:picMk id="10" creationId="{B3CEC44E-F408-C269-4528-D206179C5AA3}"/>
          </ac:picMkLst>
        </pc:picChg>
        <pc:picChg chg="del">
          <ac:chgData name="Craig Helmann" userId="8c17259c-ca5c-4d65-bc5a-2033add90d09" providerId="ADAL" clId="{279E2E95-0E01-4BE9-A765-BEC15C2AFF4D}" dt="2024-02-06T21:15:21.695" v="247" actId="478"/>
          <ac:picMkLst>
            <pc:docMk/>
            <pc:sldMk cId="1203410766" sldId="268"/>
            <ac:picMk id="12" creationId="{9D04A100-9AC5-1A3D-FA31-0848CDDBEA46}"/>
          </ac:picMkLst>
        </pc:picChg>
        <pc:picChg chg="del">
          <ac:chgData name="Craig Helmann" userId="8c17259c-ca5c-4d65-bc5a-2033add90d09" providerId="ADAL" clId="{279E2E95-0E01-4BE9-A765-BEC15C2AFF4D}" dt="2024-02-06T21:15:21.695" v="247" actId="478"/>
          <ac:picMkLst>
            <pc:docMk/>
            <pc:sldMk cId="1203410766" sldId="268"/>
            <ac:picMk id="16" creationId="{799E137E-91AD-EF7E-65DE-AC5311B77716}"/>
          </ac:picMkLst>
        </pc:picChg>
        <pc:picChg chg="del">
          <ac:chgData name="Craig Helmann" userId="8c17259c-ca5c-4d65-bc5a-2033add90d09" providerId="ADAL" clId="{279E2E95-0E01-4BE9-A765-BEC15C2AFF4D}" dt="2024-02-06T21:10:30.361" v="212" actId="478"/>
          <ac:picMkLst>
            <pc:docMk/>
            <pc:sldMk cId="1203410766" sldId="268"/>
            <ac:picMk id="19" creationId="{215DB76E-6D2E-AB52-96D6-2AE31AB44D74}"/>
          </ac:picMkLst>
        </pc:picChg>
        <pc:picChg chg="add mod">
          <ac:chgData name="Craig Helmann" userId="8c17259c-ca5c-4d65-bc5a-2033add90d09" providerId="ADAL" clId="{279E2E95-0E01-4BE9-A765-BEC15C2AFF4D}" dt="2024-02-06T21:19:00.775" v="359" actId="1076"/>
          <ac:picMkLst>
            <pc:docMk/>
            <pc:sldMk cId="1203410766" sldId="268"/>
            <ac:picMk id="20" creationId="{B6C16AA8-C4CF-7909-7DF4-945AA224C3D9}"/>
          </ac:picMkLst>
        </pc:picChg>
        <pc:picChg chg="add mod">
          <ac:chgData name="Craig Helmann" userId="8c17259c-ca5c-4d65-bc5a-2033add90d09" providerId="ADAL" clId="{279E2E95-0E01-4BE9-A765-BEC15C2AFF4D}" dt="2024-02-06T22:47:26.961" v="1183" actId="1035"/>
          <ac:picMkLst>
            <pc:docMk/>
            <pc:sldMk cId="1203410766" sldId="268"/>
            <ac:picMk id="24" creationId="{08B0E942-39F1-A693-8103-B1ADE12C3254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6T22:00:26.947" v="406" actId="6549"/>
        <pc:sldMkLst>
          <pc:docMk/>
          <pc:sldMk cId="2250862658" sldId="269"/>
        </pc:sldMkLst>
        <pc:spChg chg="mod">
          <ac:chgData name="Craig Helmann" userId="8c17259c-ca5c-4d65-bc5a-2033add90d09" providerId="ADAL" clId="{279E2E95-0E01-4BE9-A765-BEC15C2AFF4D}" dt="2024-02-06T21:23:56.447" v="385"/>
          <ac:spMkLst>
            <pc:docMk/>
            <pc:sldMk cId="2250862658" sldId="269"/>
            <ac:spMk id="6" creationId="{0DFC54C1-D554-3335-75AB-E60979F45C6A}"/>
          </ac:spMkLst>
        </pc:spChg>
        <pc:spChg chg="mod">
          <ac:chgData name="Craig Helmann" userId="8c17259c-ca5c-4d65-bc5a-2033add90d09" providerId="ADAL" clId="{279E2E95-0E01-4BE9-A765-BEC15C2AFF4D}" dt="2024-02-06T21:24:16.596" v="386" actId="255"/>
          <ac:spMkLst>
            <pc:docMk/>
            <pc:sldMk cId="2250862658" sldId="269"/>
            <ac:spMk id="7" creationId="{73E26EC3-6539-DBB9-2D3A-58AF6ED5505A}"/>
          </ac:spMkLst>
        </pc:spChg>
        <pc:spChg chg="mod">
          <ac:chgData name="Craig Helmann" userId="8c17259c-ca5c-4d65-bc5a-2033add90d09" providerId="ADAL" clId="{279E2E95-0E01-4BE9-A765-BEC15C2AFF4D}" dt="2024-02-06T22:00:26.947" v="406" actId="6549"/>
          <ac:spMkLst>
            <pc:docMk/>
            <pc:sldMk cId="2250862658" sldId="269"/>
            <ac:spMk id="12" creationId="{694DC3CD-28C9-0C61-A034-FBEABA013C1B}"/>
          </ac:spMkLst>
        </pc:spChg>
        <pc:grpChg chg="add mod">
          <ac:chgData name="Craig Helmann" userId="8c17259c-ca5c-4d65-bc5a-2033add90d09" providerId="ADAL" clId="{279E2E95-0E01-4BE9-A765-BEC15C2AFF4D}" dt="2024-02-06T21:24:55.855" v="392" actId="1076"/>
          <ac:grpSpMkLst>
            <pc:docMk/>
            <pc:sldMk cId="2250862658" sldId="269"/>
            <ac:grpSpMk id="4" creationId="{B33C15CA-742B-A336-AE44-CC99B4CE3F8C}"/>
          </ac:grpSpMkLst>
        </pc:grpChg>
        <pc:grpChg chg="del">
          <ac:chgData name="Craig Helmann" userId="8c17259c-ca5c-4d65-bc5a-2033add90d09" providerId="ADAL" clId="{279E2E95-0E01-4BE9-A765-BEC15C2AFF4D}" dt="2024-02-06T21:23:50.740" v="384" actId="478"/>
          <ac:grpSpMkLst>
            <pc:docMk/>
            <pc:sldMk cId="2250862658" sldId="269"/>
            <ac:grpSpMk id="13" creationId="{2AF34655-17A0-4BBD-4B30-ED9834861011}"/>
          </ac:grpSpMkLst>
        </pc:grpChg>
        <pc:picChg chg="del">
          <ac:chgData name="Craig Helmann" userId="8c17259c-ca5c-4d65-bc5a-2033add90d09" providerId="ADAL" clId="{279E2E95-0E01-4BE9-A765-BEC15C2AFF4D}" dt="2024-02-06T21:24:58.358" v="393" actId="478"/>
          <ac:picMkLst>
            <pc:docMk/>
            <pc:sldMk cId="2250862658" sldId="269"/>
            <ac:picMk id="2" creationId="{8F3FEE47-D416-59E7-427F-3C42E97E1B72}"/>
          </ac:picMkLst>
        </pc:picChg>
        <pc:picChg chg="add mod ord">
          <ac:chgData name="Craig Helmann" userId="8c17259c-ca5c-4d65-bc5a-2033add90d09" providerId="ADAL" clId="{279E2E95-0E01-4BE9-A765-BEC15C2AFF4D}" dt="2024-02-06T21:25:23.528" v="397" actId="167"/>
          <ac:picMkLst>
            <pc:docMk/>
            <pc:sldMk cId="2250862658" sldId="269"/>
            <ac:picMk id="8" creationId="{59D91AA2-A887-186B-9D0B-DF855BEA9B9B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6T23:27:31.536" v="1208"/>
        <pc:sldMkLst>
          <pc:docMk/>
          <pc:sldMk cId="2012187806" sldId="270"/>
        </pc:sldMkLst>
        <pc:spChg chg="add mod">
          <ac:chgData name="Craig Helmann" userId="8c17259c-ca5c-4d65-bc5a-2033add90d09" providerId="ADAL" clId="{279E2E95-0E01-4BE9-A765-BEC15C2AFF4D}" dt="2024-02-06T23:27:31.536" v="1208"/>
          <ac:spMkLst>
            <pc:docMk/>
            <pc:sldMk cId="2012187806" sldId="270"/>
            <ac:spMk id="5" creationId="{8DBA53FF-81B3-6B05-2D81-48BD49C10EC3}"/>
          </ac:spMkLst>
        </pc:spChg>
        <pc:spChg chg="del">
          <ac:chgData name="Craig Helmann" userId="8c17259c-ca5c-4d65-bc5a-2033add90d09" providerId="ADAL" clId="{279E2E95-0E01-4BE9-A765-BEC15C2AFF4D}" dt="2024-02-06T22:06:14.354" v="425" actId="478"/>
          <ac:spMkLst>
            <pc:docMk/>
            <pc:sldMk cId="2012187806" sldId="270"/>
            <ac:spMk id="6" creationId="{119954E1-D39C-EB36-950C-9DA40FAD0DD7}"/>
          </ac:spMkLst>
        </pc:spChg>
        <pc:spChg chg="del">
          <ac:chgData name="Craig Helmann" userId="8c17259c-ca5c-4d65-bc5a-2033add90d09" providerId="ADAL" clId="{279E2E95-0E01-4BE9-A765-BEC15C2AFF4D}" dt="2024-02-06T21:50:36.465" v="403" actId="478"/>
          <ac:spMkLst>
            <pc:docMk/>
            <pc:sldMk cId="2012187806" sldId="270"/>
            <ac:spMk id="8" creationId="{63EEBD7E-156F-3D8D-EFBD-8AD32C10314B}"/>
          </ac:spMkLst>
        </pc:spChg>
        <pc:spChg chg="mod">
          <ac:chgData name="Craig Helmann" userId="8c17259c-ca5c-4d65-bc5a-2033add90d09" providerId="ADAL" clId="{279E2E95-0E01-4BE9-A765-BEC15C2AFF4D}" dt="2024-02-06T22:05:49.905" v="423" actId="6549"/>
          <ac:spMkLst>
            <pc:docMk/>
            <pc:sldMk cId="2012187806" sldId="270"/>
            <ac:spMk id="9" creationId="{78575333-966D-5811-53C5-B79185AC5248}"/>
          </ac:spMkLst>
        </pc:spChg>
        <pc:spChg chg="add mod">
          <ac:chgData name="Craig Helmann" userId="8c17259c-ca5c-4d65-bc5a-2033add90d09" providerId="ADAL" clId="{279E2E95-0E01-4BE9-A765-BEC15C2AFF4D}" dt="2024-02-06T22:04:05.823" v="408"/>
          <ac:spMkLst>
            <pc:docMk/>
            <pc:sldMk cId="2012187806" sldId="270"/>
            <ac:spMk id="10" creationId="{74EEDF45-AFAC-B25E-1953-73A5094100C9}"/>
          </ac:spMkLst>
        </pc:spChg>
        <pc:spChg chg="add mod">
          <ac:chgData name="Craig Helmann" userId="8c17259c-ca5c-4d65-bc5a-2033add90d09" providerId="ADAL" clId="{279E2E95-0E01-4BE9-A765-BEC15C2AFF4D}" dt="2024-02-06T22:07:02.026" v="436" actId="1076"/>
          <ac:spMkLst>
            <pc:docMk/>
            <pc:sldMk cId="2012187806" sldId="270"/>
            <ac:spMk id="13" creationId="{DABDCCB2-F0D2-408F-573F-95FA8984A5B0}"/>
          </ac:spMkLst>
        </pc:spChg>
        <pc:picChg chg="add mod">
          <ac:chgData name="Craig Helmann" userId="8c17259c-ca5c-4d65-bc5a-2033add90d09" providerId="ADAL" clId="{279E2E95-0E01-4BE9-A765-BEC15C2AFF4D}" dt="2024-02-06T21:50:42.079" v="404"/>
          <ac:picMkLst>
            <pc:docMk/>
            <pc:sldMk cId="2012187806" sldId="270"/>
            <ac:picMk id="2" creationId="{3D4A78D3-0461-DCAF-C1D7-4B078233AB55}"/>
          </ac:picMkLst>
        </pc:picChg>
        <pc:picChg chg="del mod">
          <ac:chgData name="Craig Helmann" userId="8c17259c-ca5c-4d65-bc5a-2033add90d09" providerId="ADAL" clId="{279E2E95-0E01-4BE9-A765-BEC15C2AFF4D}" dt="2024-02-06T22:05:23.830" v="419" actId="478"/>
          <ac:picMkLst>
            <pc:docMk/>
            <pc:sldMk cId="2012187806" sldId="270"/>
            <ac:picMk id="5" creationId="{5DF95E3A-EB7C-EA5B-6B69-4A245EC406A9}"/>
          </ac:picMkLst>
        </pc:picChg>
        <pc:picChg chg="add mod">
          <ac:chgData name="Craig Helmann" userId="8c17259c-ca5c-4d65-bc5a-2033add90d09" providerId="ADAL" clId="{279E2E95-0E01-4BE9-A765-BEC15C2AFF4D}" dt="2024-02-06T22:05:08.789" v="418" actId="1076"/>
          <ac:picMkLst>
            <pc:docMk/>
            <pc:sldMk cId="2012187806" sldId="270"/>
            <ac:picMk id="11" creationId="{9E59A5E0-C01E-3B7B-41B3-797BF81E3A7C}"/>
          </ac:picMkLst>
        </pc:picChg>
        <pc:picChg chg="mod">
          <ac:chgData name="Craig Helmann" userId="8c17259c-ca5c-4d65-bc5a-2033add90d09" providerId="ADAL" clId="{279E2E95-0E01-4BE9-A765-BEC15C2AFF4D}" dt="2024-02-06T22:06:17.411" v="426" actId="1076"/>
          <ac:picMkLst>
            <pc:docMk/>
            <pc:sldMk cId="2012187806" sldId="270"/>
            <ac:picMk id="12" creationId="{9CFD7241-B33A-6922-1953-FBD8742A3A84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6T23:27:35.165" v="1209"/>
        <pc:sldMkLst>
          <pc:docMk/>
          <pc:sldMk cId="2836380728" sldId="271"/>
        </pc:sldMkLst>
        <pc:spChg chg="mod">
          <ac:chgData name="Craig Helmann" userId="8c17259c-ca5c-4d65-bc5a-2033add90d09" providerId="ADAL" clId="{279E2E95-0E01-4BE9-A765-BEC15C2AFF4D}" dt="2024-02-06T22:08:41.184" v="455" actId="20577"/>
          <ac:spMkLst>
            <pc:docMk/>
            <pc:sldMk cId="2836380728" sldId="271"/>
            <ac:spMk id="2" creationId="{A9AD9CF5-50ED-4FA9-BCC0-6967A85D32E6}"/>
          </ac:spMkLst>
        </pc:spChg>
        <pc:spChg chg="add mod">
          <ac:chgData name="Craig Helmann" userId="8c17259c-ca5c-4d65-bc5a-2033add90d09" providerId="ADAL" clId="{279E2E95-0E01-4BE9-A765-BEC15C2AFF4D}" dt="2024-02-06T22:09:12.370" v="460"/>
          <ac:spMkLst>
            <pc:docMk/>
            <pc:sldMk cId="2836380728" sldId="271"/>
            <ac:spMk id="8" creationId="{9A75E6FC-35C6-BCB6-F207-386D5387669B}"/>
          </ac:spMkLst>
        </pc:spChg>
        <pc:spChg chg="add mod">
          <ac:chgData name="Craig Helmann" userId="8c17259c-ca5c-4d65-bc5a-2033add90d09" providerId="ADAL" clId="{279E2E95-0E01-4BE9-A765-BEC15C2AFF4D}" dt="2024-02-06T23:27:35.165" v="1209"/>
          <ac:spMkLst>
            <pc:docMk/>
            <pc:sldMk cId="2836380728" sldId="271"/>
            <ac:spMk id="11" creationId="{F7E891F7-E037-4107-C1F3-CA16144B1135}"/>
          </ac:spMkLst>
        </pc:spChg>
        <pc:spChg chg="add mod">
          <ac:chgData name="Craig Helmann" userId="8c17259c-ca5c-4d65-bc5a-2033add90d09" providerId="ADAL" clId="{279E2E95-0E01-4BE9-A765-BEC15C2AFF4D}" dt="2024-02-06T22:09:36.708" v="466" actId="1076"/>
          <ac:spMkLst>
            <pc:docMk/>
            <pc:sldMk cId="2836380728" sldId="271"/>
            <ac:spMk id="12" creationId="{16B071D7-4053-27A1-6B71-E24BBAFACB54}"/>
          </ac:spMkLst>
        </pc:spChg>
        <pc:spChg chg="add mod">
          <ac:chgData name="Craig Helmann" userId="8c17259c-ca5c-4d65-bc5a-2033add90d09" providerId="ADAL" clId="{279E2E95-0E01-4BE9-A765-BEC15C2AFF4D}" dt="2024-02-06T22:09:36.708" v="466" actId="1076"/>
          <ac:spMkLst>
            <pc:docMk/>
            <pc:sldMk cId="2836380728" sldId="271"/>
            <ac:spMk id="13" creationId="{D5731DDB-7A88-942C-011D-E65E2555A83A}"/>
          </ac:spMkLst>
        </pc:spChg>
        <pc:spChg chg="del">
          <ac:chgData name="Craig Helmann" userId="8c17259c-ca5c-4d65-bc5a-2033add90d09" providerId="ADAL" clId="{279E2E95-0E01-4BE9-A765-BEC15C2AFF4D}" dt="2024-02-06T22:08:09.436" v="446" actId="478"/>
          <ac:spMkLst>
            <pc:docMk/>
            <pc:sldMk cId="2836380728" sldId="271"/>
            <ac:spMk id="18" creationId="{9748B94C-5EFB-79D4-C2B4-A0A20B2839D8}"/>
          </ac:spMkLst>
        </pc:spChg>
        <pc:spChg chg="del">
          <ac:chgData name="Craig Helmann" userId="8c17259c-ca5c-4d65-bc5a-2033add90d09" providerId="ADAL" clId="{279E2E95-0E01-4BE9-A765-BEC15C2AFF4D}" dt="2024-02-06T22:09:19.504" v="462" actId="478"/>
          <ac:spMkLst>
            <pc:docMk/>
            <pc:sldMk cId="2836380728" sldId="271"/>
            <ac:spMk id="21" creationId="{5255A70D-9CAD-5E23-373F-CA3A9616680B}"/>
          </ac:spMkLst>
        </pc:spChg>
        <pc:spChg chg="del">
          <ac:chgData name="Craig Helmann" userId="8c17259c-ca5c-4d65-bc5a-2033add90d09" providerId="ADAL" clId="{279E2E95-0E01-4BE9-A765-BEC15C2AFF4D}" dt="2024-02-06T22:09:18.571" v="461" actId="478"/>
          <ac:spMkLst>
            <pc:docMk/>
            <pc:sldMk cId="2836380728" sldId="271"/>
            <ac:spMk id="22" creationId="{6BBF1C03-1FA0-69E4-8719-A7E17ED9BF75}"/>
          </ac:spMkLst>
        </pc:spChg>
        <pc:spChg chg="del">
          <ac:chgData name="Craig Helmann" userId="8c17259c-ca5c-4d65-bc5a-2033add90d09" providerId="ADAL" clId="{279E2E95-0E01-4BE9-A765-BEC15C2AFF4D}" dt="2024-02-06T22:09:05.950" v="459" actId="478"/>
          <ac:spMkLst>
            <pc:docMk/>
            <pc:sldMk cId="2836380728" sldId="271"/>
            <ac:spMk id="23" creationId="{E88A40C2-6CE5-3FC0-1DEE-8748F8726711}"/>
          </ac:spMkLst>
        </pc:spChg>
        <pc:spChg chg="mod">
          <ac:chgData name="Craig Helmann" userId="8c17259c-ca5c-4d65-bc5a-2033add90d09" providerId="ADAL" clId="{279E2E95-0E01-4BE9-A765-BEC15C2AFF4D}" dt="2024-02-06T22:08:57.158" v="457" actId="14100"/>
          <ac:spMkLst>
            <pc:docMk/>
            <pc:sldMk cId="2836380728" sldId="271"/>
            <ac:spMk id="25" creationId="{22A3A17A-C31D-BA36-5082-F0F95AE36C48}"/>
          </ac:spMkLst>
        </pc:spChg>
        <pc:picChg chg="add mod">
          <ac:chgData name="Craig Helmann" userId="8c17259c-ca5c-4d65-bc5a-2033add90d09" providerId="ADAL" clId="{279E2E95-0E01-4BE9-A765-BEC15C2AFF4D}" dt="2024-02-06T22:08:05.602" v="445"/>
          <ac:picMkLst>
            <pc:docMk/>
            <pc:sldMk cId="2836380728" sldId="271"/>
            <ac:picMk id="4" creationId="{CE0320C5-0499-17DE-26E0-5D9F118AE7A4}"/>
          </ac:picMkLst>
        </pc:picChg>
        <pc:picChg chg="add mod">
          <ac:chgData name="Craig Helmann" userId="8c17259c-ca5c-4d65-bc5a-2033add90d09" providerId="ADAL" clId="{279E2E95-0E01-4BE9-A765-BEC15C2AFF4D}" dt="2024-02-06T22:08:14.109" v="447"/>
          <ac:picMkLst>
            <pc:docMk/>
            <pc:sldMk cId="2836380728" sldId="271"/>
            <ac:picMk id="7" creationId="{3E38FFC6-6707-DB25-659B-A0FDE76F16CC}"/>
          </ac:picMkLst>
        </pc:picChg>
        <pc:picChg chg="add mod">
          <ac:chgData name="Craig Helmann" userId="8c17259c-ca5c-4d65-bc5a-2033add90d09" providerId="ADAL" clId="{279E2E95-0E01-4BE9-A765-BEC15C2AFF4D}" dt="2024-02-06T22:09:36.708" v="466" actId="1076"/>
          <ac:picMkLst>
            <pc:docMk/>
            <pc:sldMk cId="2836380728" sldId="271"/>
            <ac:picMk id="10" creationId="{958B1C30-1778-A785-5605-126238222E09}"/>
          </ac:picMkLst>
        </pc:picChg>
        <pc:picChg chg="del">
          <ac:chgData name="Craig Helmann" userId="8c17259c-ca5c-4d65-bc5a-2033add90d09" providerId="ADAL" clId="{279E2E95-0E01-4BE9-A765-BEC15C2AFF4D}" dt="2024-02-06T22:08:01.073" v="444" actId="478"/>
          <ac:picMkLst>
            <pc:docMk/>
            <pc:sldMk cId="2836380728" sldId="271"/>
            <ac:picMk id="11" creationId="{7F9428D3-0B96-65BE-89B3-24328D33AC95}"/>
          </ac:picMkLst>
        </pc:picChg>
        <pc:picChg chg="add mod">
          <ac:chgData name="Craig Helmann" userId="8c17259c-ca5c-4d65-bc5a-2033add90d09" providerId="ADAL" clId="{279E2E95-0E01-4BE9-A765-BEC15C2AFF4D}" dt="2024-02-06T22:09:44.100" v="474" actId="1038"/>
          <ac:picMkLst>
            <pc:docMk/>
            <pc:sldMk cId="2836380728" sldId="271"/>
            <ac:picMk id="14" creationId="{AAE8226C-F8D2-D60B-CE8A-A430537A3AC8}"/>
          </ac:picMkLst>
        </pc:picChg>
        <pc:picChg chg="del">
          <ac:chgData name="Craig Helmann" userId="8c17259c-ca5c-4d65-bc5a-2033add90d09" providerId="ADAL" clId="{279E2E95-0E01-4BE9-A765-BEC15C2AFF4D}" dt="2024-02-06T22:09:18.571" v="461" actId="478"/>
          <ac:picMkLst>
            <pc:docMk/>
            <pc:sldMk cId="2836380728" sldId="271"/>
            <ac:picMk id="20" creationId="{0A162A55-45E5-DEE8-D6BD-03344D2B17FD}"/>
          </ac:picMkLst>
        </pc:picChg>
        <pc:picChg chg="del">
          <ac:chgData name="Craig Helmann" userId="8c17259c-ca5c-4d65-bc5a-2033add90d09" providerId="ADAL" clId="{279E2E95-0E01-4BE9-A765-BEC15C2AFF4D}" dt="2024-02-06T22:08:58.908" v="458" actId="478"/>
          <ac:picMkLst>
            <pc:docMk/>
            <pc:sldMk cId="2836380728" sldId="271"/>
            <ac:picMk id="24" creationId="{9450E731-AFC1-95DA-FE1A-4539382EE957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6T22:14:17.040" v="537" actId="33524"/>
        <pc:sldMkLst>
          <pc:docMk/>
          <pc:sldMk cId="4028824338" sldId="272"/>
        </pc:sldMkLst>
        <pc:spChg chg="mod">
          <ac:chgData name="Craig Helmann" userId="8c17259c-ca5c-4d65-bc5a-2033add90d09" providerId="ADAL" clId="{279E2E95-0E01-4BE9-A765-BEC15C2AFF4D}" dt="2024-02-06T22:12:18.178" v="497"/>
          <ac:spMkLst>
            <pc:docMk/>
            <pc:sldMk cId="4028824338" sldId="272"/>
            <ac:spMk id="9" creationId="{E6ACCED1-233A-4435-ACDA-220DA121E1CB}"/>
          </ac:spMkLst>
        </pc:spChg>
        <pc:spChg chg="mod">
          <ac:chgData name="Craig Helmann" userId="8c17259c-ca5c-4d65-bc5a-2033add90d09" providerId="ADAL" clId="{279E2E95-0E01-4BE9-A765-BEC15C2AFF4D}" dt="2024-02-06T22:12:36.646" v="500" actId="255"/>
          <ac:spMkLst>
            <pc:docMk/>
            <pc:sldMk cId="4028824338" sldId="272"/>
            <ac:spMk id="10" creationId="{BC65D807-6A00-1AE8-61A8-0F616BE54AF2}"/>
          </ac:spMkLst>
        </pc:spChg>
        <pc:spChg chg="mod">
          <ac:chgData name="Craig Helmann" userId="8c17259c-ca5c-4d65-bc5a-2033add90d09" providerId="ADAL" clId="{279E2E95-0E01-4BE9-A765-BEC15C2AFF4D}" dt="2024-02-06T22:14:17.040" v="537" actId="33524"/>
          <ac:spMkLst>
            <pc:docMk/>
            <pc:sldMk cId="4028824338" sldId="272"/>
            <ac:spMk id="12" creationId="{CB43E6F4-9D7D-C1CA-96F3-12F8DDBAA15D}"/>
          </ac:spMkLst>
        </pc:spChg>
        <pc:spChg chg="add del mod ord">
          <ac:chgData name="Craig Helmann" userId="8c17259c-ca5c-4d65-bc5a-2033add90d09" providerId="ADAL" clId="{279E2E95-0E01-4BE9-A765-BEC15C2AFF4D}" dt="2024-02-06T22:13:51.243" v="530" actId="478"/>
          <ac:spMkLst>
            <pc:docMk/>
            <pc:sldMk cId="4028824338" sldId="272"/>
            <ac:spMk id="14" creationId="{87F27A45-2ADB-EFDE-1481-37BB2158CC0F}"/>
          </ac:spMkLst>
        </pc:spChg>
        <pc:grpChg chg="add mod">
          <ac:chgData name="Craig Helmann" userId="8c17259c-ca5c-4d65-bc5a-2033add90d09" providerId="ADAL" clId="{279E2E95-0E01-4BE9-A765-BEC15C2AFF4D}" dt="2024-02-06T22:12:48.540" v="502" actId="1076"/>
          <ac:grpSpMkLst>
            <pc:docMk/>
            <pc:sldMk cId="4028824338" sldId="272"/>
            <ac:grpSpMk id="2" creationId="{01E9A637-4F3D-76B2-8B6A-10F678365CE2}"/>
          </ac:grpSpMkLst>
        </pc:grpChg>
        <pc:grpChg chg="del">
          <ac:chgData name="Craig Helmann" userId="8c17259c-ca5c-4d65-bc5a-2033add90d09" providerId="ADAL" clId="{279E2E95-0E01-4BE9-A765-BEC15C2AFF4D}" dt="2024-02-06T22:12:16.681" v="496" actId="478"/>
          <ac:grpSpMkLst>
            <pc:docMk/>
            <pc:sldMk cId="4028824338" sldId="272"/>
            <ac:grpSpMk id="4" creationId="{89C6451A-3C9F-C812-7618-9DF30EAB9722}"/>
          </ac:grpSpMkLst>
        </pc:grpChg>
        <pc:picChg chg="del">
          <ac:chgData name="Craig Helmann" userId="8c17259c-ca5c-4d65-bc5a-2033add90d09" providerId="ADAL" clId="{279E2E95-0E01-4BE9-A765-BEC15C2AFF4D}" dt="2024-02-06T22:12:50.973" v="503" actId="478"/>
          <ac:picMkLst>
            <pc:docMk/>
            <pc:sldMk cId="4028824338" sldId="272"/>
            <ac:picMk id="8" creationId="{98D46B3A-DEDE-CFEC-8292-79244FBEA240}"/>
          </ac:picMkLst>
        </pc:picChg>
        <pc:picChg chg="add mod ord">
          <ac:chgData name="Craig Helmann" userId="8c17259c-ca5c-4d65-bc5a-2033add90d09" providerId="ADAL" clId="{279E2E95-0E01-4BE9-A765-BEC15C2AFF4D}" dt="2024-02-06T22:14:09.174" v="535" actId="1038"/>
          <ac:picMkLst>
            <pc:docMk/>
            <pc:sldMk cId="4028824338" sldId="272"/>
            <ac:picMk id="13" creationId="{70D3D023-B374-3934-1F5D-BF8BE9AB5E1D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6T23:27:49.595" v="1214" actId="14100"/>
        <pc:sldMkLst>
          <pc:docMk/>
          <pc:sldMk cId="814029155" sldId="273"/>
        </pc:sldMkLst>
        <pc:spChg chg="add mod">
          <ac:chgData name="Craig Helmann" userId="8c17259c-ca5c-4d65-bc5a-2033add90d09" providerId="ADAL" clId="{279E2E95-0E01-4BE9-A765-BEC15C2AFF4D}" dt="2024-02-06T23:27:39.386" v="1210"/>
          <ac:spMkLst>
            <pc:docMk/>
            <pc:sldMk cId="814029155" sldId="273"/>
            <ac:spMk id="2" creationId="{64F0B67F-C8FE-DC7E-7D58-160A55476DBA}"/>
          </ac:spMkLst>
        </pc:spChg>
        <pc:spChg chg="add del mod">
          <ac:chgData name="Craig Helmann" userId="8c17259c-ca5c-4d65-bc5a-2033add90d09" providerId="ADAL" clId="{279E2E95-0E01-4BE9-A765-BEC15C2AFF4D}" dt="2024-02-06T22:18:25.023" v="590" actId="478"/>
          <ac:spMkLst>
            <pc:docMk/>
            <pc:sldMk cId="814029155" sldId="273"/>
            <ac:spMk id="8" creationId="{6655E480-2357-7A14-AA84-F793B2E6C8FE}"/>
          </ac:spMkLst>
        </pc:spChg>
        <pc:spChg chg="mod">
          <ac:chgData name="Craig Helmann" userId="8c17259c-ca5c-4d65-bc5a-2033add90d09" providerId="ADAL" clId="{279E2E95-0E01-4BE9-A765-BEC15C2AFF4D}" dt="2024-02-06T22:18:28.574" v="596" actId="20577"/>
          <ac:spMkLst>
            <pc:docMk/>
            <pc:sldMk cId="814029155" sldId="273"/>
            <ac:spMk id="9" creationId="{194A5F37-119F-EB9E-6803-6803169E9EC5}"/>
          </ac:spMkLst>
        </pc:spChg>
        <pc:spChg chg="mod">
          <ac:chgData name="Craig Helmann" userId="8c17259c-ca5c-4d65-bc5a-2033add90d09" providerId="ADAL" clId="{279E2E95-0E01-4BE9-A765-BEC15C2AFF4D}" dt="2024-02-06T23:27:49.595" v="1214" actId="14100"/>
          <ac:spMkLst>
            <pc:docMk/>
            <pc:sldMk cId="814029155" sldId="273"/>
            <ac:spMk id="10" creationId="{46FFE920-7D97-1BBD-3DE2-B9ABFF3494D1}"/>
          </ac:spMkLst>
        </pc:spChg>
        <pc:spChg chg="del">
          <ac:chgData name="Craig Helmann" userId="8c17259c-ca5c-4d65-bc5a-2033add90d09" providerId="ADAL" clId="{279E2E95-0E01-4BE9-A765-BEC15C2AFF4D}" dt="2024-02-06T22:16:58.749" v="583" actId="478"/>
          <ac:spMkLst>
            <pc:docMk/>
            <pc:sldMk cId="814029155" sldId="273"/>
            <ac:spMk id="13" creationId="{1E3EFAAA-F675-4EB3-5696-E9099618400B}"/>
          </ac:spMkLst>
        </pc:spChg>
        <pc:spChg chg="add mod">
          <ac:chgData name="Craig Helmann" userId="8c17259c-ca5c-4d65-bc5a-2033add90d09" providerId="ADAL" clId="{279E2E95-0E01-4BE9-A765-BEC15C2AFF4D}" dt="2024-02-06T22:21:37.505" v="658"/>
          <ac:spMkLst>
            <pc:docMk/>
            <pc:sldMk cId="814029155" sldId="273"/>
            <ac:spMk id="15" creationId="{822DD577-1C0A-5DF0-E385-77F07C2B9228}"/>
          </ac:spMkLst>
        </pc:spChg>
        <pc:picChg chg="del">
          <ac:chgData name="Craig Helmann" userId="8c17259c-ca5c-4d65-bc5a-2033add90d09" providerId="ADAL" clId="{279E2E95-0E01-4BE9-A765-BEC15C2AFF4D}" dt="2024-02-06T22:15:19.326" v="549" actId="478"/>
          <ac:picMkLst>
            <pc:docMk/>
            <pc:sldMk cId="814029155" sldId="273"/>
            <ac:picMk id="2" creationId="{F58895A3-1075-1B02-6DC4-7C50EB4F31F0}"/>
          </ac:picMkLst>
        </pc:picChg>
        <pc:picChg chg="add del mod">
          <ac:chgData name="Craig Helmann" userId="8c17259c-ca5c-4d65-bc5a-2033add90d09" providerId="ADAL" clId="{279E2E95-0E01-4BE9-A765-BEC15C2AFF4D}" dt="2024-02-06T22:21:37.009" v="657" actId="478"/>
          <ac:picMkLst>
            <pc:docMk/>
            <pc:sldMk cId="814029155" sldId="273"/>
            <ac:picMk id="5" creationId="{D65BF283-5178-A866-EB66-A57A1AD9368E}"/>
          </ac:picMkLst>
        </pc:picChg>
        <pc:picChg chg="add mod">
          <ac:chgData name="Craig Helmann" userId="8c17259c-ca5c-4d65-bc5a-2033add90d09" providerId="ADAL" clId="{279E2E95-0E01-4BE9-A765-BEC15C2AFF4D}" dt="2024-02-06T22:15:38.550" v="551" actId="1076"/>
          <ac:picMkLst>
            <pc:docMk/>
            <pc:sldMk cId="814029155" sldId="273"/>
            <ac:picMk id="6" creationId="{32FCF8AF-5EF7-9929-1E31-0984DA7D97FA}"/>
          </ac:picMkLst>
        </pc:picChg>
        <pc:picChg chg="del">
          <ac:chgData name="Craig Helmann" userId="8c17259c-ca5c-4d65-bc5a-2033add90d09" providerId="ADAL" clId="{279E2E95-0E01-4BE9-A765-BEC15C2AFF4D}" dt="2024-02-06T22:14:49.141" v="541" actId="478"/>
          <ac:picMkLst>
            <pc:docMk/>
            <pc:sldMk cId="814029155" sldId="273"/>
            <ac:picMk id="11" creationId="{41EF980C-23DA-91D5-8D90-53D9701FD631}"/>
          </ac:picMkLst>
        </pc:picChg>
        <pc:picChg chg="del">
          <ac:chgData name="Craig Helmann" userId="8c17259c-ca5c-4d65-bc5a-2033add90d09" providerId="ADAL" clId="{279E2E95-0E01-4BE9-A765-BEC15C2AFF4D}" dt="2024-02-06T22:16:59.596" v="584" actId="478"/>
          <ac:picMkLst>
            <pc:docMk/>
            <pc:sldMk cId="814029155" sldId="273"/>
            <ac:picMk id="12" creationId="{E8C0D390-1098-6B4F-5405-FE564E816BD5}"/>
          </ac:picMkLst>
        </pc:picChg>
        <pc:picChg chg="mod">
          <ac:chgData name="Craig Helmann" userId="8c17259c-ca5c-4d65-bc5a-2033add90d09" providerId="ADAL" clId="{279E2E95-0E01-4BE9-A765-BEC15C2AFF4D}" dt="2024-02-06T22:19:39.731" v="635" actId="1076"/>
          <ac:picMkLst>
            <pc:docMk/>
            <pc:sldMk cId="814029155" sldId="273"/>
            <ac:picMk id="14" creationId="{103FB8D2-9124-AAF0-262A-8FB9F7FCE6DD}"/>
          </ac:picMkLst>
        </pc:picChg>
      </pc:sldChg>
      <pc:sldChg chg="addSp delSp modSp add mod">
        <pc:chgData name="Craig Helmann" userId="8c17259c-ca5c-4d65-bc5a-2033add90d09" providerId="ADAL" clId="{279E2E95-0E01-4BE9-A765-BEC15C2AFF4D}" dt="2024-02-06T23:28:00.120" v="1218" actId="20577"/>
        <pc:sldMkLst>
          <pc:docMk/>
          <pc:sldMk cId="1877582828" sldId="274"/>
        </pc:sldMkLst>
        <pc:spChg chg="add mod">
          <ac:chgData name="Craig Helmann" userId="8c17259c-ca5c-4d65-bc5a-2033add90d09" providerId="ADAL" clId="{279E2E95-0E01-4BE9-A765-BEC15C2AFF4D}" dt="2024-02-06T23:27:54.524" v="1215"/>
          <ac:spMkLst>
            <pc:docMk/>
            <pc:sldMk cId="1877582828" sldId="274"/>
            <ac:spMk id="5" creationId="{980CA64D-02E3-AAB1-BBD3-F74EB72F095B}"/>
          </ac:spMkLst>
        </pc:spChg>
        <pc:spChg chg="add mod">
          <ac:chgData name="Craig Helmann" userId="8c17259c-ca5c-4d65-bc5a-2033add90d09" providerId="ADAL" clId="{279E2E95-0E01-4BE9-A765-BEC15C2AFF4D}" dt="2024-02-06T22:21:41.950" v="660"/>
          <ac:spMkLst>
            <pc:docMk/>
            <pc:sldMk cId="1877582828" sldId="274"/>
            <ac:spMk id="8" creationId="{730666C5-C22B-91C2-8DCB-2E6736AB9DFA}"/>
          </ac:spMkLst>
        </pc:spChg>
        <pc:spChg chg="mod">
          <ac:chgData name="Craig Helmann" userId="8c17259c-ca5c-4d65-bc5a-2033add90d09" providerId="ADAL" clId="{279E2E95-0E01-4BE9-A765-BEC15C2AFF4D}" dt="2024-02-06T22:20:38.775" v="656" actId="20577"/>
          <ac:spMkLst>
            <pc:docMk/>
            <pc:sldMk cId="1877582828" sldId="274"/>
            <ac:spMk id="9" creationId="{9C6E2240-258C-B3F7-F481-F3B9BC32CDE1}"/>
          </ac:spMkLst>
        </pc:spChg>
        <pc:spChg chg="mod">
          <ac:chgData name="Craig Helmann" userId="8c17259c-ca5c-4d65-bc5a-2033add90d09" providerId="ADAL" clId="{279E2E95-0E01-4BE9-A765-BEC15C2AFF4D}" dt="2024-02-06T23:28:00.120" v="1218" actId="20577"/>
          <ac:spMkLst>
            <pc:docMk/>
            <pc:sldMk cId="1877582828" sldId="274"/>
            <ac:spMk id="10" creationId="{2ECCA5A9-644E-07BF-E0D4-EDD7B6371FCE}"/>
          </ac:spMkLst>
        </pc:spChg>
        <pc:picChg chg="add mod">
          <ac:chgData name="Craig Helmann" userId="8c17259c-ca5c-4d65-bc5a-2033add90d09" providerId="ADAL" clId="{279E2E95-0E01-4BE9-A765-BEC15C2AFF4D}" dt="2024-02-06T22:20:24.267" v="642" actId="1076"/>
          <ac:picMkLst>
            <pc:docMk/>
            <pc:sldMk cId="1877582828" sldId="274"/>
            <ac:picMk id="2" creationId="{6F2C04E0-5C24-22CE-2DDF-BDC94CFDDCCF}"/>
          </ac:picMkLst>
        </pc:picChg>
        <pc:picChg chg="del">
          <ac:chgData name="Craig Helmann" userId="8c17259c-ca5c-4d65-bc5a-2033add90d09" providerId="ADAL" clId="{279E2E95-0E01-4BE9-A765-BEC15C2AFF4D}" dt="2024-02-06T22:21:41.399" v="659" actId="478"/>
          <ac:picMkLst>
            <pc:docMk/>
            <pc:sldMk cId="1877582828" sldId="274"/>
            <ac:picMk id="5" creationId="{3E86D2B7-F1C1-E76F-30D8-CB0DB2E762AC}"/>
          </ac:picMkLst>
        </pc:picChg>
        <pc:picChg chg="del">
          <ac:chgData name="Craig Helmann" userId="8c17259c-ca5c-4d65-bc5a-2033add90d09" providerId="ADAL" clId="{279E2E95-0E01-4BE9-A765-BEC15C2AFF4D}" dt="2024-02-06T22:19:22.141" v="631" actId="478"/>
          <ac:picMkLst>
            <pc:docMk/>
            <pc:sldMk cId="1877582828" sldId="274"/>
            <ac:picMk id="14" creationId="{FE70C376-B030-0C9D-6DF7-0B7259157E04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6T22:28:20.557" v="908" actId="1038"/>
        <pc:sldMkLst>
          <pc:docMk/>
          <pc:sldMk cId="2649094253" sldId="275"/>
        </pc:sldMkLst>
        <pc:spChg chg="mod">
          <ac:chgData name="Craig Helmann" userId="8c17259c-ca5c-4d65-bc5a-2033add90d09" providerId="ADAL" clId="{279E2E95-0E01-4BE9-A765-BEC15C2AFF4D}" dt="2024-02-06T22:27:43.286" v="879" actId="208"/>
          <ac:spMkLst>
            <pc:docMk/>
            <pc:sldMk cId="2649094253" sldId="275"/>
            <ac:spMk id="9" creationId="{6E8FD840-3ECA-561B-6F8C-6BF8C238987E}"/>
          </ac:spMkLst>
        </pc:spChg>
        <pc:spChg chg="mod">
          <ac:chgData name="Craig Helmann" userId="8c17259c-ca5c-4d65-bc5a-2033add90d09" providerId="ADAL" clId="{279E2E95-0E01-4BE9-A765-BEC15C2AFF4D}" dt="2024-02-06T22:27:36.090" v="877" actId="1076"/>
          <ac:spMkLst>
            <pc:docMk/>
            <pc:sldMk cId="2649094253" sldId="275"/>
            <ac:spMk id="10" creationId="{FA528D48-CC1E-7352-CABB-96344BCEE0C2}"/>
          </ac:spMkLst>
        </pc:spChg>
        <pc:spChg chg="mod">
          <ac:chgData name="Craig Helmann" userId="8c17259c-ca5c-4d65-bc5a-2033add90d09" providerId="ADAL" clId="{279E2E95-0E01-4BE9-A765-BEC15C2AFF4D}" dt="2024-02-06T22:28:20.557" v="908" actId="1038"/>
          <ac:spMkLst>
            <pc:docMk/>
            <pc:sldMk cId="2649094253" sldId="275"/>
            <ac:spMk id="11" creationId="{33CF7581-EA72-231F-DF62-10E686D1ED89}"/>
          </ac:spMkLst>
        </pc:spChg>
        <pc:spChg chg="mod">
          <ac:chgData name="Craig Helmann" userId="8c17259c-ca5c-4d65-bc5a-2033add90d09" providerId="ADAL" clId="{279E2E95-0E01-4BE9-A765-BEC15C2AFF4D}" dt="2024-02-06T22:28:20.557" v="908" actId="1038"/>
          <ac:spMkLst>
            <pc:docMk/>
            <pc:sldMk cId="2649094253" sldId="275"/>
            <ac:spMk id="12" creationId="{20F2C8F2-021A-756D-CE03-CFA970139838}"/>
          </ac:spMkLst>
        </pc:spChg>
        <pc:picChg chg="add mod ord">
          <ac:chgData name="Craig Helmann" userId="8c17259c-ca5c-4d65-bc5a-2033add90d09" providerId="ADAL" clId="{279E2E95-0E01-4BE9-A765-BEC15C2AFF4D}" dt="2024-02-06T22:28:10.553" v="884" actId="167"/>
          <ac:picMkLst>
            <pc:docMk/>
            <pc:sldMk cId="2649094253" sldId="275"/>
            <ac:picMk id="4" creationId="{57F693C6-7E6D-8B37-F89A-23883F9CAE94}"/>
          </ac:picMkLst>
        </pc:picChg>
        <pc:picChg chg="del">
          <ac:chgData name="Craig Helmann" userId="8c17259c-ca5c-4d65-bc5a-2033add90d09" providerId="ADAL" clId="{279E2E95-0E01-4BE9-A765-BEC15C2AFF4D}" dt="2024-02-06T22:28:02.830" v="882" actId="478"/>
          <ac:picMkLst>
            <pc:docMk/>
            <pc:sldMk cId="2649094253" sldId="275"/>
            <ac:picMk id="13" creationId="{A25ED1B9-F167-63C1-6502-AD20B1C9CD96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7T16:44:20.821" v="1234" actId="1076"/>
        <pc:sldMkLst>
          <pc:docMk/>
          <pc:sldMk cId="3050622997" sldId="276"/>
        </pc:sldMkLst>
        <pc:spChg chg="add mod">
          <ac:chgData name="Craig Helmann" userId="8c17259c-ca5c-4d65-bc5a-2033add90d09" providerId="ADAL" clId="{279E2E95-0E01-4BE9-A765-BEC15C2AFF4D}" dt="2024-02-06T23:28:04.305" v="1219"/>
          <ac:spMkLst>
            <pc:docMk/>
            <pc:sldMk cId="3050622997" sldId="276"/>
            <ac:spMk id="2" creationId="{40A6E1E9-CF69-E382-2E22-5689D3B0576D}"/>
          </ac:spMkLst>
        </pc:spChg>
        <pc:spChg chg="add mod">
          <ac:chgData name="Craig Helmann" userId="8c17259c-ca5c-4d65-bc5a-2033add90d09" providerId="ADAL" clId="{279E2E95-0E01-4BE9-A765-BEC15C2AFF4D}" dt="2024-02-06T22:39:36.981" v="1032" actId="20577"/>
          <ac:spMkLst>
            <pc:docMk/>
            <pc:sldMk cId="3050622997" sldId="276"/>
            <ac:spMk id="8" creationId="{E7DC9C3D-5FCA-6B70-5234-31372CAA14FF}"/>
          </ac:spMkLst>
        </pc:spChg>
        <pc:spChg chg="mod">
          <ac:chgData name="Craig Helmann" userId="8c17259c-ca5c-4d65-bc5a-2033add90d09" providerId="ADAL" clId="{279E2E95-0E01-4BE9-A765-BEC15C2AFF4D}" dt="2024-02-06T22:30:43.681" v="921"/>
          <ac:spMkLst>
            <pc:docMk/>
            <pc:sldMk cId="3050622997" sldId="276"/>
            <ac:spMk id="9" creationId="{7CEA4E99-265E-5E4A-B3DF-866525C17D4A}"/>
          </ac:spMkLst>
        </pc:spChg>
        <pc:spChg chg="mod">
          <ac:chgData name="Craig Helmann" userId="8c17259c-ca5c-4d65-bc5a-2033add90d09" providerId="ADAL" clId="{279E2E95-0E01-4BE9-A765-BEC15C2AFF4D}" dt="2024-02-06T22:30:29.103" v="919"/>
          <ac:spMkLst>
            <pc:docMk/>
            <pc:sldMk cId="3050622997" sldId="276"/>
            <ac:spMk id="10" creationId="{ACA6A8F5-0AA2-6B09-F1EF-5D85309D1D72}"/>
          </ac:spMkLst>
        </pc:spChg>
        <pc:spChg chg="mod">
          <ac:chgData name="Craig Helmann" userId="8c17259c-ca5c-4d65-bc5a-2033add90d09" providerId="ADAL" clId="{279E2E95-0E01-4BE9-A765-BEC15C2AFF4D}" dt="2024-02-06T22:32:42.144" v="946" actId="1076"/>
          <ac:spMkLst>
            <pc:docMk/>
            <pc:sldMk cId="3050622997" sldId="276"/>
            <ac:spMk id="13" creationId="{9FA80737-BAA2-A9D6-5D6D-FEF7B85A84F3}"/>
          </ac:spMkLst>
        </pc:spChg>
        <pc:picChg chg="del">
          <ac:chgData name="Craig Helmann" userId="8c17259c-ca5c-4d65-bc5a-2033add90d09" providerId="ADAL" clId="{279E2E95-0E01-4BE9-A765-BEC15C2AFF4D}" dt="2024-02-06T22:30:09.091" v="917" actId="478"/>
          <ac:picMkLst>
            <pc:docMk/>
            <pc:sldMk cId="3050622997" sldId="276"/>
            <ac:picMk id="2" creationId="{0066A912-74C6-9DA1-DB2E-6454D19AA4E2}"/>
          </ac:picMkLst>
        </pc:picChg>
        <pc:picChg chg="add del mod">
          <ac:chgData name="Craig Helmann" userId="8c17259c-ca5c-4d65-bc5a-2033add90d09" providerId="ADAL" clId="{279E2E95-0E01-4BE9-A765-BEC15C2AFF4D}" dt="2024-02-06T22:33:54.151" v="953" actId="478"/>
          <ac:picMkLst>
            <pc:docMk/>
            <pc:sldMk cId="3050622997" sldId="276"/>
            <ac:picMk id="5" creationId="{BDA5EF71-673A-70AD-1E98-E4D3DF9B96E7}"/>
          </ac:picMkLst>
        </pc:picChg>
        <pc:picChg chg="add del mod">
          <ac:chgData name="Craig Helmann" userId="8c17259c-ca5c-4d65-bc5a-2033add90d09" providerId="ADAL" clId="{279E2E95-0E01-4BE9-A765-BEC15C2AFF4D}" dt="2024-02-07T16:43:49.144" v="1228" actId="478"/>
          <ac:picMkLst>
            <pc:docMk/>
            <pc:sldMk cId="3050622997" sldId="276"/>
            <ac:picMk id="6" creationId="{DE33C5E2-3AE5-92D5-DD6D-84439BA64A82}"/>
          </ac:picMkLst>
        </pc:picChg>
        <pc:picChg chg="del">
          <ac:chgData name="Craig Helmann" userId="8c17259c-ca5c-4d65-bc5a-2033add90d09" providerId="ADAL" clId="{279E2E95-0E01-4BE9-A765-BEC15C2AFF4D}" dt="2024-02-06T22:30:31.662" v="920" actId="478"/>
          <ac:picMkLst>
            <pc:docMk/>
            <pc:sldMk cId="3050622997" sldId="276"/>
            <ac:picMk id="12" creationId="{917E22F6-E8B4-0626-79AD-A3A62ACA20FD}"/>
          </ac:picMkLst>
        </pc:picChg>
        <pc:picChg chg="add mod">
          <ac:chgData name="Craig Helmann" userId="8c17259c-ca5c-4d65-bc5a-2033add90d09" providerId="ADAL" clId="{279E2E95-0E01-4BE9-A765-BEC15C2AFF4D}" dt="2024-02-07T16:44:20.821" v="1234" actId="1076"/>
          <ac:picMkLst>
            <pc:docMk/>
            <pc:sldMk cId="3050622997" sldId="276"/>
            <ac:picMk id="14" creationId="{66D7D8B6-8D3C-5403-F37D-43BA38F9FF3C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7T16:46:46.594" v="1256" actId="20577"/>
        <pc:sldMkLst>
          <pc:docMk/>
          <pc:sldMk cId="3760576878" sldId="277"/>
        </pc:sldMkLst>
        <pc:spChg chg="mod">
          <ac:chgData name="Craig Helmann" userId="8c17259c-ca5c-4d65-bc5a-2033add90d09" providerId="ADAL" clId="{279E2E95-0E01-4BE9-A765-BEC15C2AFF4D}" dt="2024-02-06T22:34:14.189" v="956" actId="33524"/>
          <ac:spMkLst>
            <pc:docMk/>
            <pc:sldMk cId="3760576878" sldId="277"/>
            <ac:spMk id="2" creationId="{F6F73AB1-E9C6-28D1-ED6E-1B9558EEDCAA}"/>
          </ac:spMkLst>
        </pc:spChg>
        <pc:spChg chg="add mod">
          <ac:chgData name="Craig Helmann" userId="8c17259c-ca5c-4d65-bc5a-2033add90d09" providerId="ADAL" clId="{279E2E95-0E01-4BE9-A765-BEC15C2AFF4D}" dt="2024-02-06T23:28:07.149" v="1220"/>
          <ac:spMkLst>
            <pc:docMk/>
            <pc:sldMk cId="3760576878" sldId="277"/>
            <ac:spMk id="4" creationId="{08C7F903-71EB-C70E-CCD2-DF01D47A87B2}"/>
          </ac:spMkLst>
        </pc:spChg>
        <pc:spChg chg="del">
          <ac:chgData name="Craig Helmann" userId="8c17259c-ca5c-4d65-bc5a-2033add90d09" providerId="ADAL" clId="{279E2E95-0E01-4BE9-A765-BEC15C2AFF4D}" dt="2024-02-07T16:46:02.680" v="1250" actId="478"/>
          <ac:spMkLst>
            <pc:docMk/>
            <pc:sldMk cId="3760576878" sldId="277"/>
            <ac:spMk id="6" creationId="{915E3108-AD7D-F97F-C17A-36A76F12BF13}"/>
          </ac:spMkLst>
        </pc:spChg>
        <pc:spChg chg="del">
          <ac:chgData name="Craig Helmann" userId="8c17259c-ca5c-4d65-bc5a-2033add90d09" providerId="ADAL" clId="{279E2E95-0E01-4BE9-A765-BEC15C2AFF4D}" dt="2024-02-06T22:34:53.186" v="963" actId="478"/>
          <ac:spMkLst>
            <pc:docMk/>
            <pc:sldMk cId="3760576878" sldId="277"/>
            <ac:spMk id="8" creationId="{153050C0-CAE7-BEFF-1ADC-2E5D798FEA09}"/>
          </ac:spMkLst>
        </pc:spChg>
        <pc:spChg chg="mod">
          <ac:chgData name="Craig Helmann" userId="8c17259c-ca5c-4d65-bc5a-2033add90d09" providerId="ADAL" clId="{279E2E95-0E01-4BE9-A765-BEC15C2AFF4D}" dt="2024-02-07T16:46:46.594" v="1256" actId="20577"/>
          <ac:spMkLst>
            <pc:docMk/>
            <pc:sldMk cId="3760576878" sldId="277"/>
            <ac:spMk id="13" creationId="{7F6F8B6A-39FF-E867-D4EA-FF12268BDC13}"/>
          </ac:spMkLst>
        </pc:spChg>
        <pc:spChg chg="add mod">
          <ac:chgData name="Craig Helmann" userId="8c17259c-ca5c-4d65-bc5a-2033add90d09" providerId="ADAL" clId="{279E2E95-0E01-4BE9-A765-BEC15C2AFF4D}" dt="2024-02-06T22:34:58.732" v="964"/>
          <ac:spMkLst>
            <pc:docMk/>
            <pc:sldMk cId="3760576878" sldId="277"/>
            <ac:spMk id="16" creationId="{EF551D2B-B672-9780-3533-FEE5AEC5285F}"/>
          </ac:spMkLst>
        </pc:spChg>
        <pc:spChg chg="add mod">
          <ac:chgData name="Craig Helmann" userId="8c17259c-ca5c-4d65-bc5a-2033add90d09" providerId="ADAL" clId="{279E2E95-0E01-4BE9-A765-BEC15C2AFF4D}" dt="2024-02-07T16:46:29.317" v="1254" actId="14100"/>
          <ac:spMkLst>
            <pc:docMk/>
            <pc:sldMk cId="3760576878" sldId="277"/>
            <ac:spMk id="18" creationId="{A34A13B8-EBF4-41CB-9B2A-12FBF228CD3D}"/>
          </ac:spMkLst>
        </pc:spChg>
        <pc:spChg chg="add mod">
          <ac:chgData name="Craig Helmann" userId="8c17259c-ca5c-4d65-bc5a-2033add90d09" providerId="ADAL" clId="{279E2E95-0E01-4BE9-A765-BEC15C2AFF4D}" dt="2024-02-06T22:37:14.406" v="987"/>
          <ac:spMkLst>
            <pc:docMk/>
            <pc:sldMk cId="3760576878" sldId="277"/>
            <ac:spMk id="19" creationId="{B2B44178-989C-4DC7-0D92-F0866FFCD831}"/>
          </ac:spMkLst>
        </pc:spChg>
        <pc:spChg chg="mod">
          <ac:chgData name="Craig Helmann" userId="8c17259c-ca5c-4d65-bc5a-2033add90d09" providerId="ADAL" clId="{279E2E95-0E01-4BE9-A765-BEC15C2AFF4D}" dt="2024-02-06T22:39:55.367" v="1040" actId="14100"/>
          <ac:spMkLst>
            <pc:docMk/>
            <pc:sldMk cId="3760576878" sldId="277"/>
            <ac:spMk id="25" creationId="{6242ABF3-9DB6-B6A6-AB0D-413401A7413C}"/>
          </ac:spMkLst>
        </pc:spChg>
        <pc:picChg chg="del">
          <ac:chgData name="Craig Helmann" userId="8c17259c-ca5c-4d65-bc5a-2033add90d09" providerId="ADAL" clId="{279E2E95-0E01-4BE9-A765-BEC15C2AFF4D}" dt="2024-02-06T22:33:50.460" v="951" actId="478"/>
          <ac:picMkLst>
            <pc:docMk/>
            <pc:sldMk cId="3760576878" sldId="277"/>
            <ac:picMk id="4" creationId="{ADFC1DF5-CB8C-C4E7-2ACB-D9BF65FE68DC}"/>
          </ac:picMkLst>
        </pc:picChg>
        <pc:picChg chg="del">
          <ac:chgData name="Craig Helmann" userId="8c17259c-ca5c-4d65-bc5a-2033add90d09" providerId="ADAL" clId="{279E2E95-0E01-4BE9-A765-BEC15C2AFF4D}" dt="2024-02-06T22:37:13.974" v="986" actId="478"/>
          <ac:picMkLst>
            <pc:docMk/>
            <pc:sldMk cId="3760576878" sldId="277"/>
            <ac:picMk id="7" creationId="{E711D37D-2BC7-03C7-E7C8-431A2CF503E8}"/>
          </ac:picMkLst>
        </pc:picChg>
        <pc:picChg chg="add mod ord modCrop">
          <ac:chgData name="Craig Helmann" userId="8c17259c-ca5c-4d65-bc5a-2033add90d09" providerId="ADAL" clId="{279E2E95-0E01-4BE9-A765-BEC15C2AFF4D}" dt="2024-02-07T16:45:58.612" v="1249" actId="167"/>
          <ac:picMkLst>
            <pc:docMk/>
            <pc:sldMk cId="3760576878" sldId="277"/>
            <ac:picMk id="8" creationId="{79232074-F9EB-B5DA-F9DE-C0229C12ADB2}"/>
          </ac:picMkLst>
        </pc:picChg>
        <pc:picChg chg="del">
          <ac:chgData name="Craig Helmann" userId="8c17259c-ca5c-4d65-bc5a-2033add90d09" providerId="ADAL" clId="{279E2E95-0E01-4BE9-A765-BEC15C2AFF4D}" dt="2024-02-06T22:35:01.468" v="965" actId="478"/>
          <ac:picMkLst>
            <pc:docMk/>
            <pc:sldMk cId="3760576878" sldId="277"/>
            <ac:picMk id="10" creationId="{162DD201-2EF7-12BB-D747-15F2E057A86E}"/>
          </ac:picMkLst>
        </pc:picChg>
        <pc:picChg chg="add mod">
          <ac:chgData name="Craig Helmann" userId="8c17259c-ca5c-4d65-bc5a-2033add90d09" providerId="ADAL" clId="{279E2E95-0E01-4BE9-A765-BEC15C2AFF4D}" dt="2024-02-06T22:33:56.304" v="954"/>
          <ac:picMkLst>
            <pc:docMk/>
            <pc:sldMk cId="3760576878" sldId="277"/>
            <ac:picMk id="11" creationId="{8835190F-3CFE-8AFA-42EE-3AF5DA7E28E5}"/>
          </ac:picMkLst>
        </pc:picChg>
        <pc:picChg chg="del">
          <ac:chgData name="Craig Helmann" userId="8c17259c-ca5c-4d65-bc5a-2033add90d09" providerId="ADAL" clId="{279E2E95-0E01-4BE9-A765-BEC15C2AFF4D}" dt="2024-02-06T22:34:39.325" v="960" actId="478"/>
          <ac:picMkLst>
            <pc:docMk/>
            <pc:sldMk cId="3760576878" sldId="277"/>
            <ac:picMk id="14" creationId="{BA49CD78-DC9F-CCBB-F64F-E714CE1B76CD}"/>
          </ac:picMkLst>
        </pc:picChg>
        <pc:picChg chg="add del mod">
          <ac:chgData name="Craig Helmann" userId="8c17259c-ca5c-4d65-bc5a-2033add90d09" providerId="ADAL" clId="{279E2E95-0E01-4BE9-A765-BEC15C2AFF4D}" dt="2024-02-07T16:44:31.573" v="1235" actId="478"/>
          <ac:picMkLst>
            <pc:docMk/>
            <pc:sldMk cId="3760576878" sldId="277"/>
            <ac:picMk id="15" creationId="{122B3CF7-740A-96B7-0752-50B53718567B}"/>
          </ac:picMkLst>
        </pc:picChg>
        <pc:picChg chg="add mod ord">
          <ac:chgData name="Craig Helmann" userId="8c17259c-ca5c-4d65-bc5a-2033add90d09" providerId="ADAL" clId="{279E2E95-0E01-4BE9-A765-BEC15C2AFF4D}" dt="2024-02-06T22:35:11.670" v="968" actId="167"/>
          <ac:picMkLst>
            <pc:docMk/>
            <pc:sldMk cId="3760576878" sldId="277"/>
            <ac:picMk id="17" creationId="{02655F18-5629-AF33-20C7-00F6A8247322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6T23:28:09.417" v="1221"/>
        <pc:sldMkLst>
          <pc:docMk/>
          <pc:sldMk cId="740391664" sldId="278"/>
        </pc:sldMkLst>
        <pc:spChg chg="add mod">
          <ac:chgData name="Craig Helmann" userId="8c17259c-ca5c-4d65-bc5a-2033add90d09" providerId="ADAL" clId="{279E2E95-0E01-4BE9-A765-BEC15C2AFF4D}" dt="2024-02-06T23:28:09.417" v="1221"/>
          <ac:spMkLst>
            <pc:docMk/>
            <pc:sldMk cId="740391664" sldId="278"/>
            <ac:spMk id="2" creationId="{2A630675-A741-DF1C-4C04-BFA7A8D60894}"/>
          </ac:spMkLst>
        </pc:spChg>
        <pc:spChg chg="del">
          <ac:chgData name="Craig Helmann" userId="8c17259c-ca5c-4d65-bc5a-2033add90d09" providerId="ADAL" clId="{279E2E95-0E01-4BE9-A765-BEC15C2AFF4D}" dt="2024-02-06T22:38:12.113" v="994" actId="478"/>
          <ac:spMkLst>
            <pc:docMk/>
            <pc:sldMk cId="740391664" sldId="278"/>
            <ac:spMk id="8" creationId="{89958512-9961-5E05-4B51-FBA31B695A6C}"/>
          </ac:spMkLst>
        </pc:spChg>
        <pc:spChg chg="mod">
          <ac:chgData name="Craig Helmann" userId="8c17259c-ca5c-4d65-bc5a-2033add90d09" providerId="ADAL" clId="{279E2E95-0E01-4BE9-A765-BEC15C2AFF4D}" dt="2024-02-06T22:38:40.796" v="997"/>
          <ac:spMkLst>
            <pc:docMk/>
            <pc:sldMk cId="740391664" sldId="278"/>
            <ac:spMk id="9" creationId="{7F2AD879-EFE3-9A14-EC65-79E011DDD8C0}"/>
          </ac:spMkLst>
        </pc:spChg>
        <pc:spChg chg="mod">
          <ac:chgData name="Craig Helmann" userId="8c17259c-ca5c-4d65-bc5a-2033add90d09" providerId="ADAL" clId="{279E2E95-0E01-4BE9-A765-BEC15C2AFF4D}" dt="2024-02-06T22:38:10.087" v="993"/>
          <ac:spMkLst>
            <pc:docMk/>
            <pc:sldMk cId="740391664" sldId="278"/>
            <ac:spMk id="10" creationId="{81EA04DE-699F-123C-F1B6-7A0CD21810F2}"/>
          </ac:spMkLst>
        </pc:spChg>
        <pc:spChg chg="add mod">
          <ac:chgData name="Craig Helmann" userId="8c17259c-ca5c-4d65-bc5a-2033add90d09" providerId="ADAL" clId="{279E2E95-0E01-4BE9-A765-BEC15C2AFF4D}" dt="2024-02-06T22:41:19.648" v="1065" actId="20577"/>
          <ac:spMkLst>
            <pc:docMk/>
            <pc:sldMk cId="740391664" sldId="278"/>
            <ac:spMk id="13" creationId="{DEE2C816-CC2B-7A19-6B27-50CB35668C41}"/>
          </ac:spMkLst>
        </pc:spChg>
        <pc:spChg chg="add mod">
          <ac:chgData name="Craig Helmann" userId="8c17259c-ca5c-4d65-bc5a-2033add90d09" providerId="ADAL" clId="{279E2E95-0E01-4BE9-A765-BEC15C2AFF4D}" dt="2024-02-06T22:41:55.587" v="1073" actId="1076"/>
          <ac:spMkLst>
            <pc:docMk/>
            <pc:sldMk cId="740391664" sldId="278"/>
            <ac:spMk id="14" creationId="{EB706C53-17C0-3363-996A-E4996B68E2EE}"/>
          </ac:spMkLst>
        </pc:spChg>
        <pc:picChg chg="del">
          <ac:chgData name="Craig Helmann" userId="8c17259c-ca5c-4d65-bc5a-2033add90d09" providerId="ADAL" clId="{279E2E95-0E01-4BE9-A765-BEC15C2AFF4D}" dt="2024-02-06T22:38:29.624" v="996" actId="478"/>
          <ac:picMkLst>
            <pc:docMk/>
            <pc:sldMk cId="740391664" sldId="278"/>
            <ac:picMk id="2" creationId="{AED68976-9357-E8DC-BDFE-0B995EAF790E}"/>
          </ac:picMkLst>
        </pc:picChg>
        <pc:picChg chg="add mod">
          <ac:chgData name="Craig Helmann" userId="8c17259c-ca5c-4d65-bc5a-2033add90d09" providerId="ADAL" clId="{279E2E95-0E01-4BE9-A765-BEC15C2AFF4D}" dt="2024-02-06T22:37:57.225" v="992"/>
          <ac:picMkLst>
            <pc:docMk/>
            <pc:sldMk cId="740391664" sldId="278"/>
            <ac:picMk id="5" creationId="{CEC994CA-8F5B-5DCB-8988-DF44FFBA48CD}"/>
          </ac:picMkLst>
        </pc:picChg>
        <pc:picChg chg="del">
          <ac:chgData name="Craig Helmann" userId="8c17259c-ca5c-4d65-bc5a-2033add90d09" providerId="ADAL" clId="{279E2E95-0E01-4BE9-A765-BEC15C2AFF4D}" dt="2024-02-06T22:37:53.753" v="991" actId="478"/>
          <ac:picMkLst>
            <pc:docMk/>
            <pc:sldMk cId="740391664" sldId="278"/>
            <ac:picMk id="6" creationId="{42342E2E-7FA5-2743-7FBF-6DB71CD49BB0}"/>
          </ac:picMkLst>
        </pc:picChg>
        <pc:picChg chg="add mod">
          <ac:chgData name="Craig Helmann" userId="8c17259c-ca5c-4d65-bc5a-2033add90d09" providerId="ADAL" clId="{279E2E95-0E01-4BE9-A765-BEC15C2AFF4D}" dt="2024-02-06T22:38:27.006" v="995"/>
          <ac:picMkLst>
            <pc:docMk/>
            <pc:sldMk cId="740391664" sldId="278"/>
            <ac:picMk id="11" creationId="{FB0335C5-CC6E-F36D-3FF6-0EADDA9DA42D}"/>
          </ac:picMkLst>
        </pc:picChg>
        <pc:picChg chg="add mod modCrop">
          <ac:chgData name="Craig Helmann" userId="8c17259c-ca5c-4d65-bc5a-2033add90d09" providerId="ADAL" clId="{279E2E95-0E01-4BE9-A765-BEC15C2AFF4D}" dt="2024-02-06T22:41:06.096" v="1051" actId="1076"/>
          <ac:picMkLst>
            <pc:docMk/>
            <pc:sldMk cId="740391664" sldId="278"/>
            <ac:picMk id="12" creationId="{50EFBC58-1F1C-CB63-28CD-EDA9B6B80D45}"/>
          </ac:picMkLst>
        </pc:picChg>
      </pc:sldChg>
      <pc:sldChg chg="addSp delSp modSp add mod ord">
        <pc:chgData name="Craig Helmann" userId="8c17259c-ca5c-4d65-bc5a-2033add90d09" providerId="ADAL" clId="{279E2E95-0E01-4BE9-A765-BEC15C2AFF4D}" dt="2024-02-06T22:44:27.656" v="1097" actId="1076"/>
        <pc:sldMkLst>
          <pc:docMk/>
          <pc:sldMk cId="2870579435" sldId="279"/>
        </pc:sldMkLst>
        <pc:spChg chg="mod">
          <ac:chgData name="Craig Helmann" userId="8c17259c-ca5c-4d65-bc5a-2033add90d09" providerId="ADAL" clId="{279E2E95-0E01-4BE9-A765-BEC15C2AFF4D}" dt="2024-02-06T22:43:34.385" v="1090" actId="208"/>
          <ac:spMkLst>
            <pc:docMk/>
            <pc:sldMk cId="2870579435" sldId="279"/>
            <ac:spMk id="9" creationId="{91B62CFD-4A08-6BDA-B805-F79A868A5D4D}"/>
          </ac:spMkLst>
        </pc:spChg>
        <pc:spChg chg="mod">
          <ac:chgData name="Craig Helmann" userId="8c17259c-ca5c-4d65-bc5a-2033add90d09" providerId="ADAL" clId="{279E2E95-0E01-4BE9-A765-BEC15C2AFF4D}" dt="2024-02-06T22:43:34.385" v="1090" actId="208"/>
          <ac:spMkLst>
            <pc:docMk/>
            <pc:sldMk cId="2870579435" sldId="279"/>
            <ac:spMk id="10" creationId="{E369F97F-5519-77B8-A2DB-634E81F5227F}"/>
          </ac:spMkLst>
        </pc:spChg>
        <pc:spChg chg="mod">
          <ac:chgData name="Craig Helmann" userId="8c17259c-ca5c-4d65-bc5a-2033add90d09" providerId="ADAL" clId="{279E2E95-0E01-4BE9-A765-BEC15C2AFF4D}" dt="2024-02-06T22:44:27.656" v="1097" actId="1076"/>
          <ac:spMkLst>
            <pc:docMk/>
            <pc:sldMk cId="2870579435" sldId="279"/>
            <ac:spMk id="11" creationId="{92651511-5E24-C49A-5CAA-A83EFDF357A1}"/>
          </ac:spMkLst>
        </pc:spChg>
        <pc:spChg chg="mod">
          <ac:chgData name="Craig Helmann" userId="8c17259c-ca5c-4d65-bc5a-2033add90d09" providerId="ADAL" clId="{279E2E95-0E01-4BE9-A765-BEC15C2AFF4D}" dt="2024-02-06T22:44:27.656" v="1097" actId="1076"/>
          <ac:spMkLst>
            <pc:docMk/>
            <pc:sldMk cId="2870579435" sldId="279"/>
            <ac:spMk id="12" creationId="{A6426144-C42D-39DC-19B1-8C7BFABA1970}"/>
          </ac:spMkLst>
        </pc:spChg>
        <pc:grpChg chg="mod">
          <ac:chgData name="Craig Helmann" userId="8c17259c-ca5c-4d65-bc5a-2033add90d09" providerId="ADAL" clId="{279E2E95-0E01-4BE9-A765-BEC15C2AFF4D}" dt="2024-02-06T22:43:32.045" v="1089" actId="207"/>
          <ac:grpSpMkLst>
            <pc:docMk/>
            <pc:sldMk cId="2870579435" sldId="279"/>
            <ac:grpSpMk id="2" creationId="{6D3DE8F2-0A6D-DB6B-32FE-69F15AC458AE}"/>
          </ac:grpSpMkLst>
        </pc:grpChg>
        <pc:picChg chg="del">
          <ac:chgData name="Craig Helmann" userId="8c17259c-ca5c-4d65-bc5a-2033add90d09" providerId="ADAL" clId="{279E2E95-0E01-4BE9-A765-BEC15C2AFF4D}" dt="2024-02-06T22:43:56.820" v="1092" actId="478"/>
          <ac:picMkLst>
            <pc:docMk/>
            <pc:sldMk cId="2870579435" sldId="279"/>
            <ac:picMk id="4" creationId="{5BA8026B-968A-1CD8-4B7C-F22AEF8B3013}"/>
          </ac:picMkLst>
        </pc:picChg>
        <pc:picChg chg="add mod ord modCrop">
          <ac:chgData name="Craig Helmann" userId="8c17259c-ca5c-4d65-bc5a-2033add90d09" providerId="ADAL" clId="{279E2E95-0E01-4BE9-A765-BEC15C2AFF4D}" dt="2024-02-06T22:44:21.931" v="1096" actId="732"/>
          <ac:picMkLst>
            <pc:docMk/>
            <pc:sldMk cId="2870579435" sldId="279"/>
            <ac:picMk id="6" creationId="{D46155B0-146E-B723-8CE1-88E3B911D3F5}"/>
          </ac:picMkLst>
        </pc:picChg>
      </pc:sldChg>
      <pc:sldChg chg="addSp delSp modSp add mod">
        <pc:chgData name="Craig Helmann" userId="8c17259c-ca5c-4d65-bc5a-2033add90d09" providerId="ADAL" clId="{279E2E95-0E01-4BE9-A765-BEC15C2AFF4D}" dt="2024-02-06T23:28:11.653" v="1222"/>
        <pc:sldMkLst>
          <pc:docMk/>
          <pc:sldMk cId="3000108317" sldId="280"/>
        </pc:sldMkLst>
        <pc:spChg chg="add mod">
          <ac:chgData name="Craig Helmann" userId="8c17259c-ca5c-4d65-bc5a-2033add90d09" providerId="ADAL" clId="{279E2E95-0E01-4BE9-A765-BEC15C2AFF4D}" dt="2024-02-06T23:28:11.653" v="1222"/>
          <ac:spMkLst>
            <pc:docMk/>
            <pc:sldMk cId="3000108317" sldId="280"/>
            <ac:spMk id="6" creationId="{34706CE3-3452-C2AA-B7AE-D7E09E474011}"/>
          </ac:spMkLst>
        </pc:spChg>
        <pc:spChg chg="mod">
          <ac:chgData name="Craig Helmann" userId="8c17259c-ca5c-4d65-bc5a-2033add90d09" providerId="ADAL" clId="{279E2E95-0E01-4BE9-A765-BEC15C2AFF4D}" dt="2024-02-06T22:45:36.716" v="1136"/>
          <ac:spMkLst>
            <pc:docMk/>
            <pc:sldMk cId="3000108317" sldId="280"/>
            <ac:spMk id="9" creationId="{389E6A86-E50A-EB20-B665-E3F74D6A1A4A}"/>
          </ac:spMkLst>
        </pc:spChg>
        <pc:spChg chg="mod">
          <ac:chgData name="Craig Helmann" userId="8c17259c-ca5c-4d65-bc5a-2033add90d09" providerId="ADAL" clId="{279E2E95-0E01-4BE9-A765-BEC15C2AFF4D}" dt="2024-02-06T22:45:21.983" v="1134" actId="20577"/>
          <ac:spMkLst>
            <pc:docMk/>
            <pc:sldMk cId="3000108317" sldId="280"/>
            <ac:spMk id="10" creationId="{4CAC7C0A-FB12-7EE2-7437-3A3F2F354F8C}"/>
          </ac:spMkLst>
        </pc:spChg>
        <pc:spChg chg="del">
          <ac:chgData name="Craig Helmann" userId="8c17259c-ca5c-4d65-bc5a-2033add90d09" providerId="ADAL" clId="{279E2E95-0E01-4BE9-A765-BEC15C2AFF4D}" dt="2024-02-06T22:45:42.810" v="1138" actId="478"/>
          <ac:spMkLst>
            <pc:docMk/>
            <pc:sldMk cId="3000108317" sldId="280"/>
            <ac:spMk id="15" creationId="{25929572-80DD-076B-D1BF-1A59BFB3A1C2}"/>
          </ac:spMkLst>
        </pc:spChg>
        <pc:picChg chg="add mod">
          <ac:chgData name="Craig Helmann" userId="8c17259c-ca5c-4d65-bc5a-2033add90d09" providerId="ADAL" clId="{279E2E95-0E01-4BE9-A765-BEC15C2AFF4D}" dt="2024-02-06T22:45:02.795" v="1102"/>
          <ac:picMkLst>
            <pc:docMk/>
            <pc:sldMk cId="3000108317" sldId="280"/>
            <ac:picMk id="2" creationId="{E140FDAA-A3F9-6BEA-36D0-5FA4B4CAC7CD}"/>
          </ac:picMkLst>
        </pc:picChg>
        <pc:picChg chg="add mod">
          <ac:chgData name="Craig Helmann" userId="8c17259c-ca5c-4d65-bc5a-2033add90d09" providerId="ADAL" clId="{279E2E95-0E01-4BE9-A765-BEC15C2AFF4D}" dt="2024-02-06T22:45:47.576" v="1139"/>
          <ac:picMkLst>
            <pc:docMk/>
            <pc:sldMk cId="3000108317" sldId="280"/>
            <ac:picMk id="5" creationId="{C51A9851-F34F-D4AB-C407-F26AFF3BA2B1}"/>
          </ac:picMkLst>
        </pc:picChg>
        <pc:picChg chg="del">
          <ac:chgData name="Craig Helmann" userId="8c17259c-ca5c-4d65-bc5a-2033add90d09" providerId="ADAL" clId="{279E2E95-0E01-4BE9-A765-BEC15C2AFF4D}" dt="2024-02-06T22:44:49.210" v="1099" actId="478"/>
          <ac:picMkLst>
            <pc:docMk/>
            <pc:sldMk cId="3000108317" sldId="280"/>
            <ac:picMk id="6" creationId="{DA090FBA-1FAD-0B88-4D7D-02F539072052}"/>
          </ac:picMkLst>
        </pc:picChg>
        <pc:picChg chg="add mod">
          <ac:chgData name="Craig Helmann" userId="8c17259c-ca5c-4d65-bc5a-2033add90d09" providerId="ADAL" clId="{279E2E95-0E01-4BE9-A765-BEC15C2AFF4D}" dt="2024-02-06T22:46:23.238" v="1154" actId="1076"/>
          <ac:picMkLst>
            <pc:docMk/>
            <pc:sldMk cId="3000108317" sldId="280"/>
            <ac:picMk id="8" creationId="{70C2281E-12E3-B728-5FBD-1CB41957E8EA}"/>
          </ac:picMkLst>
        </pc:picChg>
        <pc:picChg chg="del">
          <ac:chgData name="Craig Helmann" userId="8c17259c-ca5c-4d65-bc5a-2033add90d09" providerId="ADAL" clId="{279E2E95-0E01-4BE9-A765-BEC15C2AFF4D}" dt="2024-02-06T22:45:23.925" v="1135" actId="478"/>
          <ac:picMkLst>
            <pc:docMk/>
            <pc:sldMk cId="3000108317" sldId="280"/>
            <ac:picMk id="14" creationId="{D69D871A-9C88-1BB3-4EC8-0ADB8F1D0FC8}"/>
          </ac:picMkLst>
        </pc:picChg>
      </pc:sldChg>
      <pc:sldChg chg="addSp modSp add mod">
        <pc:chgData name="Craig Helmann" userId="8c17259c-ca5c-4d65-bc5a-2033add90d09" providerId="ADAL" clId="{279E2E95-0E01-4BE9-A765-BEC15C2AFF4D}" dt="2024-02-06T23:28:13.594" v="1223"/>
        <pc:sldMkLst>
          <pc:docMk/>
          <pc:sldMk cId="699280657" sldId="281"/>
        </pc:sldMkLst>
        <pc:spChg chg="add mod">
          <ac:chgData name="Craig Helmann" userId="8c17259c-ca5c-4d65-bc5a-2033add90d09" providerId="ADAL" clId="{279E2E95-0E01-4BE9-A765-BEC15C2AFF4D}" dt="2024-02-06T23:28:13.594" v="1223"/>
          <ac:spMkLst>
            <pc:docMk/>
            <pc:sldMk cId="699280657" sldId="281"/>
            <ac:spMk id="8" creationId="{80465405-2AC1-9A59-B8F5-CBDD7315599A}"/>
          </ac:spMkLst>
        </pc:spChg>
        <pc:spChg chg="mod">
          <ac:chgData name="Craig Helmann" userId="8c17259c-ca5c-4d65-bc5a-2033add90d09" providerId="ADAL" clId="{279E2E95-0E01-4BE9-A765-BEC15C2AFF4D}" dt="2024-02-06T22:45:56.668" v="1149" actId="20577"/>
          <ac:spMkLst>
            <pc:docMk/>
            <pc:sldMk cId="699280657" sldId="281"/>
            <ac:spMk id="10" creationId="{FD455937-B388-6B92-F2A5-A4D7050B629E}"/>
          </ac:spMkLst>
        </pc:spChg>
        <pc:picChg chg="add mod">
          <ac:chgData name="Craig Helmann" userId="8c17259c-ca5c-4d65-bc5a-2033add90d09" providerId="ADAL" clId="{279E2E95-0E01-4BE9-A765-BEC15C2AFF4D}" dt="2024-02-06T22:46:37.861" v="1158" actId="1076"/>
          <ac:picMkLst>
            <pc:docMk/>
            <pc:sldMk cId="699280657" sldId="281"/>
            <ac:picMk id="6" creationId="{394D22FD-BCE6-4C9D-AF26-CB5734D42612}"/>
          </ac:picMkLst>
        </pc:picChg>
      </pc:sldChg>
      <pc:sldChg chg="addSp delSp modSp add del mod">
        <pc:chgData name="Craig Helmann" userId="8c17259c-ca5c-4d65-bc5a-2033add90d09" providerId="ADAL" clId="{279E2E95-0E01-4BE9-A765-BEC15C2AFF4D}" dt="2024-02-06T22:45:39.836" v="1137" actId="2696"/>
        <pc:sldMkLst>
          <pc:docMk/>
          <pc:sldMk cId="3322478552" sldId="281"/>
        </pc:sldMkLst>
        <pc:picChg chg="add mod">
          <ac:chgData name="Craig Helmann" userId="8c17259c-ca5c-4d65-bc5a-2033add90d09" providerId="ADAL" clId="{279E2E95-0E01-4BE9-A765-BEC15C2AFF4D}" dt="2024-02-06T22:44:58.517" v="1101"/>
          <ac:picMkLst>
            <pc:docMk/>
            <pc:sldMk cId="3322478552" sldId="281"/>
            <ac:picMk id="5" creationId="{7E65A03E-2796-4CDB-B948-6249C2B7AED6}"/>
          </ac:picMkLst>
        </pc:picChg>
        <pc:picChg chg="del">
          <ac:chgData name="Craig Helmann" userId="8c17259c-ca5c-4d65-bc5a-2033add90d09" providerId="ADAL" clId="{279E2E95-0E01-4BE9-A765-BEC15C2AFF4D}" dt="2024-02-06T22:44:51.268" v="1100" actId="478"/>
          <ac:picMkLst>
            <pc:docMk/>
            <pc:sldMk cId="3322478552" sldId="281"/>
            <ac:picMk id="6" creationId="{07819A51-1E00-43BC-A23F-EE62D09C8FA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385DA6-A9D2-E4BC-7DA8-7E8D8C1979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F34D37-28B0-9C09-4309-DA1B0F01B8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092FD-3028-D342-A5A1-B6753FA9FCFC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016F7-C211-F750-CB9B-822CB3FF90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AEFC1-3C01-8852-886B-F2644B109A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0358-BDE5-ED47-A9C0-40946BF5C6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17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BE944-1598-D040-A2FE-067B1288975C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C0B3C-12BA-2F4D-899A-986EFEE80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00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OFM Population data is released in July each year. Last updated using data from July 2023.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C0B3C-12BA-2F4D-899A-986EFEE8073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2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OFM Population data is released in July each year. Last updated using data from July 2023.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C0B3C-12BA-2F4D-899A-986EFEE8073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44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5-yr Census Data is released in December each year. Last updated using December 2023 data release (for the year 2022).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C0B3C-12BA-2F4D-899A-986EFEE8073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62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5-yr Census Data is released in December each year. Last updated using December 2023 data release (for the year 2022).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C0B3C-12BA-2F4D-899A-986EFEE8073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53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5-yr Census Data is released in December each year. Last updated using December 2023 data release (for the year 2022).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C0B3C-12BA-2F4D-899A-986EFEE8073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5-yr Census Data is released in December each year. Last updated using December 2023 data release (for the year 2022).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C0B3C-12BA-2F4D-899A-986EFEE8073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0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5-yr Census Data is released in December each year. Last updated using December 2023 data release (for the year 2022).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C0B3C-12BA-2F4D-899A-986EFEE8073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32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ACS 5-yr Census Data is released in December each year. Last updated using December 2023 data release (for the year 2022).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C0B3C-12BA-2F4D-899A-986EFEE8073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9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DE81-EFAC-01D2-2A9B-DD0F9FEF8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DBC5CF-114A-321A-E68F-6C7ADDE5F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F16D5-8C64-BAE9-507A-03F74AC3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1FD3B-E6C5-4C45-AD80-50C2799101B2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58636-05D8-9A27-11EB-C5FDEFBD3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A9C16-14A6-E245-3801-099BB2A6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33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B437-8FD6-49CC-FDC0-F93165AB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AF4F8-05C2-DEB7-788A-3AB5500001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F3FC8-CC0A-0A6A-1528-248CFCE3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044D9-56AD-1C4B-9AD6-3E46177133F9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251A-4DB3-B964-A160-D68EA6043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0483-889E-05BA-EE08-FA26A494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48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8E4461-014B-99DC-885D-60A64076D3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52D97-0AF0-0ED7-1F21-F6F2BCC0F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78D13-8AB3-1569-385B-BEB3EDFD6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CAC4-AB99-F841-A8E6-E61FF21F3496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37B4F-F0D7-5E7F-207C-FB9F3364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FB289-03B7-9822-21AF-A528DF949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61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08E0-2B84-E0C9-D6A4-8ADADE29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23943-DC68-0846-AB3A-E9A7EB770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5C7AD-4F44-A2E1-DD89-331B5D11D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82F27-659A-4D4A-97AB-A42D3FFACB13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27DC3-60E2-5FBF-2B9F-B0CF82C7D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AC9EB-F72D-7916-1B22-D9D04C0F7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7737-1AB7-39B5-983C-DEF778F6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955FE-0A30-7CE4-3C89-0F4C71228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8AD44-2A79-9C22-560F-3783992D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1280-43B7-4746-A553-9BC0F69CF123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96A5A-7976-0D3F-FFB8-61DCA8E5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63EC1-C57F-B075-3762-0B91947E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5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0FCD-0E87-5975-0905-A5F3B0A2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AC467-8F1B-6AD8-D7A8-826164A1A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97703-07C9-EA74-E313-0B558FB2CC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39EA8-555B-328F-69D7-2DE074BF0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B12BD-4F6A-3644-9ACD-49D06BF9D5C3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3A9D6-76A5-657C-68F2-1CD6614E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64220-31B0-EADF-580C-F8054883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7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E28B-FBBF-0E77-9F63-DE8AC5A2C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C3A2C-4024-FC9E-66B8-4F2B2AEF0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3766E-EE5A-7D3D-A689-5CE04B2B1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81620-5E4C-B29C-153B-F5F4418BF1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AC5FF-7766-98CB-237E-DFF98AE3B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236DAA-690A-8270-25F8-05D8108F5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79DD-B22E-2840-9E7D-6814AB3FCB4C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3EE5C-29B3-9D9D-0767-BD306B82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F87D3-1D00-9850-2867-7F32C457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5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4208D-C730-FB80-AD3D-B1A3C7D3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F5E2C-A419-2E3D-893D-AB2632654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AD351-265F-A34D-AF75-BDDD11D565D9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A4D12-3C5C-C863-A300-56A28518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CF48B-0D48-AE09-0810-EA1464015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2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AB5DE-58C4-D7B1-A318-D21144AD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85B5-D573-E041-8B00-7DA07D38A669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F6E320-5E71-1B9D-2B6E-BEC1C8D0E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D033-9DCF-86AF-2BF9-E63C206F6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741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FA50-D111-9C73-4434-DFE6EF6C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BF57A-DBE4-7233-558E-742EFD282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B219A-9B2A-A9CE-8A0F-07023E701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D4113C-5B52-47E5-737B-5F4F012F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8BEE-C5FA-5A47-9098-E516F35586E1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54C5A-1942-E12E-BD26-48ADC58D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35DF9-FB16-A761-CD91-9F60E294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0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86FE-6974-888A-8755-D151C231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D04C18-4E3B-B059-F508-300DDBB33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33B33-5ABD-733A-A5F4-0B19C362E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683E0-35B4-8339-E344-2025AAB2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BD537-A4F0-404F-8E9A-9B13F9C0633C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E9E16-113C-0F81-2BC4-504FE4525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FB266-8BD1-8123-5B35-B8F526B2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0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BB288-D8C9-7217-99C8-A7155A126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7F8B2-B6C3-8B8D-FADB-0BE55E007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2BF0A-CA22-BBCB-D783-8A5275A62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F7830-E11C-C646-BE2C-E46BAF17F287}" type="datetime1">
              <a:rPr lang="en-US" smtClean="0"/>
              <a:t>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6BE56-63BE-992F-7378-0D76E8D2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32447-F44C-B306-B23F-BB08B4DD0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A161E-7FE9-324D-B1A3-BF3F7A54C6B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4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srcwa.shinyapps.io/rtp-dashboard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kmcgourty@psrc.org" TargetMode="External"/><Relationship Id="rId4" Type="http://schemas.openxmlformats.org/officeDocument/2006/relationships/hyperlink" Target="mailto:chelmann@psrc.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B102A-E65F-BFE8-F7E3-C22618A03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F40348E0-B75B-987C-6CA1-71279FD58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2"/>
          <a:stretch/>
        </p:blipFill>
        <p:spPr>
          <a:xfrm>
            <a:off x="4840942" y="0"/>
            <a:ext cx="7372574" cy="6869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F099A-1D2E-53A1-C9DF-9680A0056D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34E06-0492-8824-3BBA-2FE2372B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CA842A-B8E2-6502-6CE1-2FA57B611597}"/>
              </a:ext>
            </a:extLst>
          </p:cNvPr>
          <p:cNvSpPr/>
          <p:nvPr/>
        </p:nvSpPr>
        <p:spPr>
          <a:xfrm>
            <a:off x="6370283" y="2881944"/>
            <a:ext cx="5276850" cy="1630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BA36A1-0EB2-4B00-3DDB-2466AE544F4E}"/>
              </a:ext>
            </a:extLst>
          </p:cNvPr>
          <p:cNvSpPr txBox="1"/>
          <p:nvPr/>
        </p:nvSpPr>
        <p:spPr>
          <a:xfrm>
            <a:off x="6566568" y="3071610"/>
            <a:ext cx="4884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5A28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65% Population Growth near High-Capacity Transit</a:t>
            </a:r>
            <a:endParaRPr lang="en-US" sz="2400" dirty="0">
              <a:solidFill>
                <a:srgbClr val="F05A28"/>
              </a:solidFill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A4CF4F-E92A-8192-38D6-522CBBD4CC67}"/>
              </a:ext>
            </a:extLst>
          </p:cNvPr>
          <p:cNvGrpSpPr/>
          <p:nvPr/>
        </p:nvGrpSpPr>
        <p:grpSpPr>
          <a:xfrm>
            <a:off x="914400" y="1828800"/>
            <a:ext cx="3368040" cy="3368040"/>
            <a:chOff x="721407" y="1000125"/>
            <a:chExt cx="4210050" cy="42100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EE03EE-BC55-AE23-DEFD-50999B76B169}"/>
                </a:ext>
              </a:extLst>
            </p:cNvPr>
            <p:cNvSpPr/>
            <p:nvPr/>
          </p:nvSpPr>
          <p:spPr>
            <a:xfrm>
              <a:off x="721407" y="1000125"/>
              <a:ext cx="4210050" cy="4210050"/>
            </a:xfrm>
            <a:prstGeom prst="ellipse">
              <a:avLst/>
            </a:prstGeom>
            <a:solidFill>
              <a:srgbClr val="00A7A0"/>
            </a:solidFill>
            <a:ln>
              <a:solidFill>
                <a:srgbClr val="00A7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7A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F9406F-5A31-DC65-B416-4C14F7DAF189}"/>
                </a:ext>
              </a:extLst>
            </p:cNvPr>
            <p:cNvSpPr txBox="1"/>
            <p:nvPr/>
          </p:nvSpPr>
          <p:spPr>
            <a:xfrm>
              <a:off x="1059206" y="2354944"/>
              <a:ext cx="3534453" cy="1500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Population</a:t>
              </a:r>
            </a:p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Trends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84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6F880-181A-71C7-D769-0C8EFFD34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walking on a street&#10;&#10;Description automatically generated">
            <a:extLst>
              <a:ext uri="{FF2B5EF4-FFF2-40B4-BE49-F238E27FC236}">
                <a16:creationId xmlns:a16="http://schemas.microsoft.com/office/drawing/2014/main" id="{59D91AA2-A887-186B-9D0B-DF855BEA9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2" r="11469"/>
          <a:stretch/>
        </p:blipFill>
        <p:spPr>
          <a:xfrm>
            <a:off x="4434349" y="-1"/>
            <a:ext cx="7757652" cy="6896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2A5A4-2D2E-6BAB-0664-F21556A8E9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FFCD4-1C32-2F3A-251D-B267138F6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AEC8D7-762D-AEAF-8E6B-8E2D6DDF5F1F}"/>
              </a:ext>
            </a:extLst>
          </p:cNvPr>
          <p:cNvSpPr/>
          <p:nvPr/>
        </p:nvSpPr>
        <p:spPr>
          <a:xfrm>
            <a:off x="6370283" y="2881944"/>
            <a:ext cx="5276850" cy="1630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4DC3CD-28C9-0C61-A034-FBEABA013C1B}"/>
              </a:ext>
            </a:extLst>
          </p:cNvPr>
          <p:cNvSpPr txBox="1"/>
          <p:nvPr/>
        </p:nvSpPr>
        <p:spPr>
          <a:xfrm>
            <a:off x="6566568" y="3071610"/>
            <a:ext cx="488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5A28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Goal: </a:t>
            </a:r>
          </a:p>
          <a:p>
            <a:pPr algn="ctr"/>
            <a:r>
              <a:rPr lang="en-US" sz="2400" b="1" dirty="0">
                <a:solidFill>
                  <a:srgbClr val="F05A28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Zero Fatal and Serious Injuries by 2030</a:t>
            </a:r>
            <a:endParaRPr lang="en-US" sz="2400" dirty="0">
              <a:solidFill>
                <a:srgbClr val="F05A28"/>
              </a:solidFill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3C15CA-742B-A336-AE44-CC99B4CE3F8C}"/>
              </a:ext>
            </a:extLst>
          </p:cNvPr>
          <p:cNvGrpSpPr/>
          <p:nvPr/>
        </p:nvGrpSpPr>
        <p:grpSpPr>
          <a:xfrm>
            <a:off x="457200" y="1828800"/>
            <a:ext cx="3364992" cy="3364992"/>
            <a:chOff x="721407" y="1000125"/>
            <a:chExt cx="4210050" cy="421005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DFC54C1-D554-3335-75AB-E60979F45C6A}"/>
                </a:ext>
              </a:extLst>
            </p:cNvPr>
            <p:cNvSpPr/>
            <p:nvPr/>
          </p:nvSpPr>
          <p:spPr>
            <a:xfrm>
              <a:off x="721407" y="1000125"/>
              <a:ext cx="4210050" cy="4210050"/>
            </a:xfrm>
            <a:prstGeom prst="ellipse">
              <a:avLst/>
            </a:prstGeom>
            <a:solidFill>
              <a:srgbClr val="91668F"/>
            </a:solidFill>
            <a:ln>
              <a:solidFill>
                <a:srgbClr val="916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7A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E26EC3-6539-DBB9-2D3A-58AF6ED5505A}"/>
                </a:ext>
              </a:extLst>
            </p:cNvPr>
            <p:cNvSpPr txBox="1"/>
            <p:nvPr/>
          </p:nvSpPr>
          <p:spPr>
            <a:xfrm>
              <a:off x="1318940" y="2248875"/>
              <a:ext cx="3014983" cy="1501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Safety Trends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086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70A82-32BF-4A55-81D1-CA2807086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5F0831-0229-5A04-B60A-904186B8B5C1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DB10E-DF3B-1142-86C2-AB2F5BB5F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7272B-8175-AB9C-F940-2206917A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75333-966D-5811-53C5-B79185AC5248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Washington Traffic Safety Commission Coded Fatality Files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EDF45-AFAC-B25E-1953-73A5094100C9}"/>
              </a:ext>
            </a:extLst>
          </p:cNvPr>
          <p:cNvSpPr txBox="1"/>
          <p:nvPr/>
        </p:nvSpPr>
        <p:spPr>
          <a:xfrm>
            <a:off x="1143000" y="156824"/>
            <a:ext cx="905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Annual Traffic Related Deaths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FD7241-B33A-6922-1953-FBD8742A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87" y="1437368"/>
            <a:ext cx="6114818" cy="465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BDCCB2-F0D2-408F-573F-95FA8984A5B0}"/>
              </a:ext>
            </a:extLst>
          </p:cNvPr>
          <p:cNvSpPr txBox="1"/>
          <p:nvPr/>
        </p:nvSpPr>
        <p:spPr>
          <a:xfrm>
            <a:off x="7391340" y="1720840"/>
            <a:ext cx="3757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 FY2022, PSRC collaborated with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six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member governments to obtain a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$4.9M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Safe Streets for All (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SS4A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) grant to develop Safety Action Plans to help reverse this troubling trend.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7B154E-0928-788C-C278-B1B6FAE49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7160"/>
            <a:ext cx="675495" cy="6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87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E80F5-D4F1-A549-CB5D-20955BE3D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3F5DE4-3F9C-5A1D-F3EC-C40FCAE4499A}"/>
              </a:ext>
            </a:extLst>
          </p:cNvPr>
          <p:cNvSpPr/>
          <p:nvPr/>
        </p:nvSpPr>
        <p:spPr>
          <a:xfrm>
            <a:off x="5683170" y="3294043"/>
            <a:ext cx="6508830" cy="22638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0CEC8-3FCD-F2C2-9363-B31A233795C7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4690B-A5B8-BE99-2A74-9D51DB4D4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81B39-F60B-0B9E-26E9-0AA51DD4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AD9CF5-50ED-4FA9-BCC0-6967A85D32E6}"/>
              </a:ext>
            </a:extLst>
          </p:cNvPr>
          <p:cNvSpPr txBox="1"/>
          <p:nvPr/>
        </p:nvSpPr>
        <p:spPr>
          <a:xfrm>
            <a:off x="1143000" y="156824"/>
            <a:ext cx="905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Traffic Related Deaths by Race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3A17A-C31D-BA36-5082-F0F95AE36C48}"/>
              </a:ext>
            </a:extLst>
          </p:cNvPr>
          <p:cNvSpPr txBox="1"/>
          <p:nvPr/>
        </p:nvSpPr>
        <p:spPr>
          <a:xfrm>
            <a:off x="5714999" y="1600200"/>
            <a:ext cx="597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Traffic Related Deaths per 100,000 people: 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320C5-0499-17DE-26E0-5D9F118A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37160"/>
            <a:ext cx="633734" cy="633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75E6FC-35C6-BCB6-F207-386D5387669B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Washington Traffic Safety Commission Coded Fatality Files</a:t>
            </a:r>
          </a:p>
        </p:txBody>
      </p:sp>
      <p:pic>
        <p:nvPicPr>
          <p:cNvPr id="10" name="Picture 9" descr="A group of people standing on a rocky shore&#10;&#10;Description automatically generated">
            <a:extLst>
              <a:ext uri="{FF2B5EF4-FFF2-40B4-BE49-F238E27FC236}">
                <a16:creationId xmlns:a16="http://schemas.microsoft.com/office/drawing/2014/main" id="{958B1C30-1778-A785-5605-126238222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1" y="1773759"/>
            <a:ext cx="5364480" cy="3578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6B071D7-4053-27A1-6B71-E24BBAFACB54}"/>
              </a:ext>
            </a:extLst>
          </p:cNvPr>
          <p:cNvSpPr/>
          <p:nvPr/>
        </p:nvSpPr>
        <p:spPr>
          <a:xfrm>
            <a:off x="939535" y="2337286"/>
            <a:ext cx="4253948" cy="2338597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731DDB-7A88-942C-011D-E65E2555A83A}"/>
              </a:ext>
            </a:extLst>
          </p:cNvPr>
          <p:cNvSpPr txBox="1"/>
          <p:nvPr/>
        </p:nvSpPr>
        <p:spPr>
          <a:xfrm>
            <a:off x="1207879" y="2478475"/>
            <a:ext cx="37338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An American Indian or Alaska Native member of our community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was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7 times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more likely to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die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in a traffic collision than  a white resident in 2022.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4" name="Picture 13" descr="A group of green people&#10;&#10;Description automatically generated">
            <a:extLst>
              <a:ext uri="{FF2B5EF4-FFF2-40B4-BE49-F238E27FC236}">
                <a16:creationId xmlns:a16="http://schemas.microsoft.com/office/drawing/2014/main" id="{AAE8226C-F8D2-D60B-CE8A-A430537A3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t="4702" r="6918"/>
          <a:stretch/>
        </p:blipFill>
        <p:spPr>
          <a:xfrm>
            <a:off x="5563580" y="1916384"/>
            <a:ext cx="6601670" cy="32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80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81902-0B9F-2190-6214-509F1AF99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ultistory building with a red and grey building&#10;&#10;Description automatically generated">
            <a:extLst>
              <a:ext uri="{FF2B5EF4-FFF2-40B4-BE49-F238E27FC236}">
                <a16:creationId xmlns:a16="http://schemas.microsoft.com/office/drawing/2014/main" id="{70D3D023-B374-3934-1F5D-BF8BE9AB5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1"/>
          <a:stretch/>
        </p:blipFill>
        <p:spPr>
          <a:xfrm>
            <a:off x="4504480" y="1"/>
            <a:ext cx="7684922" cy="68812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C4B998-55A6-AA01-F1F1-B78C1D548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FA08E1-ADD0-E2DD-AE8E-403BFBA16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753ACF-6217-19F7-A0FE-755278C4C7FC}"/>
              </a:ext>
            </a:extLst>
          </p:cNvPr>
          <p:cNvSpPr/>
          <p:nvPr/>
        </p:nvSpPr>
        <p:spPr>
          <a:xfrm>
            <a:off x="6370283" y="2881944"/>
            <a:ext cx="5276850" cy="1630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43E6F4-9D7D-C1CA-96F3-12F8DDBAA15D}"/>
              </a:ext>
            </a:extLst>
          </p:cNvPr>
          <p:cNvSpPr txBox="1"/>
          <p:nvPr/>
        </p:nvSpPr>
        <p:spPr>
          <a:xfrm>
            <a:off x="6383888" y="2924684"/>
            <a:ext cx="4884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5A28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Goal: </a:t>
            </a:r>
          </a:p>
          <a:p>
            <a:pPr algn="ctr"/>
            <a:r>
              <a:rPr lang="en-US" sz="2400" b="1" dirty="0">
                <a:solidFill>
                  <a:srgbClr val="F05A28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65% Population / 75% Job Growth near High-Capacity Transit</a:t>
            </a:r>
            <a:endParaRPr lang="en-US" sz="2400" dirty="0">
              <a:solidFill>
                <a:srgbClr val="F05A28"/>
              </a:solidFill>
              <a:latin typeface="Poppins" pitchFamily="2" charset="77"/>
              <a:ea typeface="Calibri" panose="020F0502020204030204" pitchFamily="34" charset="0"/>
              <a:cs typeface="Poppins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E9A637-4F3D-76B2-8B6A-10F678365CE2}"/>
              </a:ext>
            </a:extLst>
          </p:cNvPr>
          <p:cNvGrpSpPr/>
          <p:nvPr/>
        </p:nvGrpSpPr>
        <p:grpSpPr>
          <a:xfrm>
            <a:off x="457200" y="1828800"/>
            <a:ext cx="3364992" cy="3364992"/>
            <a:chOff x="721407" y="1000125"/>
            <a:chExt cx="4210050" cy="42100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6ACCED1-233A-4435-ACDA-220DA121E1CB}"/>
                </a:ext>
              </a:extLst>
            </p:cNvPr>
            <p:cNvSpPr/>
            <p:nvPr/>
          </p:nvSpPr>
          <p:spPr>
            <a:xfrm>
              <a:off x="721407" y="1000125"/>
              <a:ext cx="4210050" cy="4210050"/>
            </a:xfrm>
            <a:prstGeom prst="ellipse">
              <a:avLst/>
            </a:prstGeom>
            <a:solidFill>
              <a:srgbClr val="8CC63E"/>
            </a:solidFill>
            <a:ln>
              <a:solidFill>
                <a:srgbClr val="8CC6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7A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65D807-6A00-1AE8-61A8-0F616BE54AF2}"/>
                </a:ext>
              </a:extLst>
            </p:cNvPr>
            <p:cNvSpPr txBox="1"/>
            <p:nvPr/>
          </p:nvSpPr>
          <p:spPr>
            <a:xfrm>
              <a:off x="1305225" y="2630812"/>
              <a:ext cx="3014983" cy="885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824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6C328-6606-E59E-1E56-5D294E175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FDD96C-AB21-8994-2C81-5DD534EE8A53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4518C-3FDF-9F75-C96C-1C64DCB33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9063A-548A-E5A0-9EAA-024415B4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4A5F37-119F-EB9E-6803-6803169E9EC5}"/>
              </a:ext>
            </a:extLst>
          </p:cNvPr>
          <p:cNvSpPr txBox="1"/>
          <p:nvPr/>
        </p:nvSpPr>
        <p:spPr>
          <a:xfrm>
            <a:off x="153961" y="6182575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Washington State Office of Financial Management Small Area Estimate Program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FE920-7D97-1BBD-3DE2-B9ABFF3494D1}"/>
              </a:ext>
            </a:extLst>
          </p:cNvPr>
          <p:cNvSpPr txBox="1"/>
          <p:nvPr/>
        </p:nvSpPr>
        <p:spPr>
          <a:xfrm>
            <a:off x="1143000" y="156824"/>
            <a:ext cx="4805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Population near HCT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CF8AF-5EF7-9929-1E31-0984DA7D9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37160"/>
            <a:ext cx="633734" cy="633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3FB8D2-9124-AAF0-262A-8FB9F7FCE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371600"/>
            <a:ext cx="10120238" cy="4572396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822DD577-1C0A-5DF0-E385-77F07C2B9228}"/>
              </a:ext>
            </a:extLst>
          </p:cNvPr>
          <p:cNvSpPr/>
          <p:nvPr/>
        </p:nvSpPr>
        <p:spPr>
          <a:xfrm>
            <a:off x="10937208" y="44903"/>
            <a:ext cx="1100831" cy="808615"/>
          </a:xfrm>
          <a:prstGeom prst="mathMinus">
            <a:avLst/>
          </a:prstGeom>
          <a:solidFill>
            <a:srgbClr val="8CC63E"/>
          </a:solidFill>
          <a:ln>
            <a:solidFill>
              <a:srgbClr val="8CC6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F0B67F-C8FE-DC7E-7D58-160A55476DBA}"/>
              </a:ext>
            </a:extLst>
          </p:cNvPr>
          <p:cNvSpPr txBox="1"/>
          <p:nvPr/>
        </p:nvSpPr>
        <p:spPr>
          <a:xfrm>
            <a:off x="9146805" y="218378"/>
            <a:ext cx="16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Progress:</a:t>
            </a:r>
          </a:p>
        </p:txBody>
      </p:sp>
    </p:spTree>
    <p:extLst>
      <p:ext uri="{BB962C8B-B14F-4D97-AF65-F5344CB8AC3E}">
        <p14:creationId xmlns:p14="http://schemas.microsoft.com/office/powerpoint/2010/main" val="814029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A3147-91D4-C7C9-01A0-D9B25D6A2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7F754-F9A7-1ED8-2786-6E6AC095E28B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DE9B1-8DEC-A521-F3BE-E134EAF30C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27732-775B-4ACE-743D-18D99273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E2240-258C-B3F7-F481-F3B9BC32CDE1}"/>
              </a:ext>
            </a:extLst>
          </p:cNvPr>
          <p:cNvSpPr txBox="1"/>
          <p:nvPr/>
        </p:nvSpPr>
        <p:spPr>
          <a:xfrm>
            <a:off x="153961" y="6182575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Washington State Employment Security Department &amp; PSRC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CA5A9-644E-07BF-E0D4-EDD7B6371FCE}"/>
              </a:ext>
            </a:extLst>
          </p:cNvPr>
          <p:cNvSpPr txBox="1"/>
          <p:nvPr/>
        </p:nvSpPr>
        <p:spPr>
          <a:xfrm>
            <a:off x="1143000" y="156824"/>
            <a:ext cx="905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Jobs near HCT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C1DF3-E6F2-5481-1C7F-387491A8A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37160"/>
            <a:ext cx="633734" cy="633734"/>
          </a:xfrm>
          <a:prstGeom prst="rect">
            <a:avLst/>
          </a:prstGeom>
        </p:spPr>
      </p:pic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6F2C04E0-5C24-22CE-2DDF-BDC94CFDD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10111740" cy="4572000"/>
          </a:xfrm>
          <a:prstGeom prst="rect">
            <a:avLst/>
          </a:prstGeom>
        </p:spPr>
      </p:pic>
      <p:sp>
        <p:nvSpPr>
          <p:cNvPr id="8" name="Minus Sign 7">
            <a:extLst>
              <a:ext uri="{FF2B5EF4-FFF2-40B4-BE49-F238E27FC236}">
                <a16:creationId xmlns:a16="http://schemas.microsoft.com/office/drawing/2014/main" id="{730666C5-C22B-91C2-8DCB-2E6736AB9DFA}"/>
              </a:ext>
            </a:extLst>
          </p:cNvPr>
          <p:cNvSpPr/>
          <p:nvPr/>
        </p:nvSpPr>
        <p:spPr>
          <a:xfrm>
            <a:off x="10937208" y="44903"/>
            <a:ext cx="1100831" cy="808615"/>
          </a:xfrm>
          <a:prstGeom prst="mathMinus">
            <a:avLst/>
          </a:prstGeom>
          <a:solidFill>
            <a:srgbClr val="8CC63E"/>
          </a:solidFill>
          <a:ln>
            <a:solidFill>
              <a:srgbClr val="8CC6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CA64D-02E3-AAB1-BBD3-F74EB72F095B}"/>
              </a:ext>
            </a:extLst>
          </p:cNvPr>
          <p:cNvSpPr txBox="1"/>
          <p:nvPr/>
        </p:nvSpPr>
        <p:spPr>
          <a:xfrm>
            <a:off x="9146805" y="218378"/>
            <a:ext cx="16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Progress:</a:t>
            </a:r>
          </a:p>
        </p:txBody>
      </p:sp>
    </p:spTree>
    <p:extLst>
      <p:ext uri="{BB962C8B-B14F-4D97-AF65-F5344CB8AC3E}">
        <p14:creationId xmlns:p14="http://schemas.microsoft.com/office/powerpoint/2010/main" val="187758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460D5-7BD8-DEB4-C3A8-BDD79D3D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us parked on the street&#10;&#10;Description automatically generated">
            <a:extLst>
              <a:ext uri="{FF2B5EF4-FFF2-40B4-BE49-F238E27FC236}">
                <a16:creationId xmlns:a16="http://schemas.microsoft.com/office/drawing/2014/main" id="{57F693C6-7E6D-8B37-F89A-23883F9CAE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5" b="2185"/>
          <a:stretch/>
        </p:blipFill>
        <p:spPr>
          <a:xfrm>
            <a:off x="6339840" y="1"/>
            <a:ext cx="585216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DE7052-273A-08C7-66AC-1D4FEB3AB8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ABF3C-A966-79BB-DAAB-5A946F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CF7581-EA72-231F-DF62-10E686D1ED89}"/>
              </a:ext>
            </a:extLst>
          </p:cNvPr>
          <p:cNvSpPr/>
          <p:nvPr/>
        </p:nvSpPr>
        <p:spPr>
          <a:xfrm>
            <a:off x="6681005" y="2855310"/>
            <a:ext cx="5276850" cy="1630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2C8F2-021A-756D-CE03-CFA970139838}"/>
              </a:ext>
            </a:extLst>
          </p:cNvPr>
          <p:cNvSpPr txBox="1"/>
          <p:nvPr/>
        </p:nvSpPr>
        <p:spPr>
          <a:xfrm>
            <a:off x="6877290" y="3070488"/>
            <a:ext cx="488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5A28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Plan Outcome: </a:t>
            </a:r>
          </a:p>
          <a:p>
            <a:pPr algn="ctr"/>
            <a:r>
              <a:rPr lang="en-US" sz="2400" b="1" dirty="0">
                <a:solidFill>
                  <a:srgbClr val="F05A28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Triple Transit Boardings by 2050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C4126E-E8B6-3A6D-A3D3-E000FA026434}"/>
              </a:ext>
            </a:extLst>
          </p:cNvPr>
          <p:cNvGrpSpPr/>
          <p:nvPr/>
        </p:nvGrpSpPr>
        <p:grpSpPr>
          <a:xfrm>
            <a:off x="457200" y="1828800"/>
            <a:ext cx="3364992" cy="3364992"/>
            <a:chOff x="721407" y="1000125"/>
            <a:chExt cx="4210050" cy="42100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8FD840-3ECA-561B-6F8C-6BF8C238987E}"/>
                </a:ext>
              </a:extLst>
            </p:cNvPr>
            <p:cNvSpPr/>
            <p:nvPr/>
          </p:nvSpPr>
          <p:spPr>
            <a:xfrm>
              <a:off x="721407" y="1000125"/>
              <a:ext cx="4210050" cy="4210050"/>
            </a:xfrm>
            <a:prstGeom prst="ellipse">
              <a:avLst/>
            </a:prstGeom>
            <a:solidFill>
              <a:srgbClr val="F05A28"/>
            </a:solidFill>
            <a:ln>
              <a:solidFill>
                <a:srgbClr val="F05A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7A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528D48-CC1E-7352-CABB-96344BCEE0C2}"/>
                </a:ext>
              </a:extLst>
            </p:cNvPr>
            <p:cNvSpPr txBox="1"/>
            <p:nvPr/>
          </p:nvSpPr>
          <p:spPr>
            <a:xfrm>
              <a:off x="1305225" y="1932017"/>
              <a:ext cx="3014983" cy="2425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Transit, Walk &amp; Bike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094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164A7-D08A-20F7-FCA8-AAD5034D4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192B4F-29EA-B0F3-D310-38CA59B5AACA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FB8E9B-0402-D22B-4F0C-7B49777B48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CE325-13D4-0BEA-3C4B-21B577355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EA4E99-265E-5E4A-B3DF-866525C17D4A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USDOT Federal Transit Administration National Transit 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6A8F5-0AA2-6B09-F1EF-5D85309D1D72}"/>
              </a:ext>
            </a:extLst>
          </p:cNvPr>
          <p:cNvSpPr txBox="1"/>
          <p:nvPr/>
        </p:nvSpPr>
        <p:spPr>
          <a:xfrm>
            <a:off x="1143000" y="156824"/>
            <a:ext cx="905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Annual Transit Boardings</a:t>
            </a:r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BC59C81C-5F65-A99A-FCE2-1F3D57DE1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800" y="9144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A80737-BAA2-A9D6-5D6D-FEF7B85A84F3}"/>
              </a:ext>
            </a:extLst>
          </p:cNvPr>
          <p:cNvSpPr txBox="1"/>
          <p:nvPr/>
        </p:nvSpPr>
        <p:spPr>
          <a:xfrm>
            <a:off x="7824519" y="1129665"/>
            <a:ext cx="37575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Recovery has varied by mode.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Light Rail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Ferry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modes are closest to pre-pandemic levels.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Commuter Rail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and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Vanpools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which are highly dependent on workers in major employment centers, continue to recover at slower rates.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5EF71-673A-70AD-1E98-E4D3DF9B9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137160"/>
            <a:ext cx="633734" cy="6337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C9C3D-5FCA-6B70-5234-31372CAA14FF}"/>
              </a:ext>
            </a:extLst>
          </p:cNvPr>
          <p:cNvSpPr txBox="1"/>
          <p:nvPr/>
        </p:nvSpPr>
        <p:spPr>
          <a:xfrm>
            <a:off x="521562" y="1605403"/>
            <a:ext cx="597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Annual Transit Boardings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6E1E9-CF69-E382-2E22-5689D3B0576D}"/>
              </a:ext>
            </a:extLst>
          </p:cNvPr>
          <p:cNvSpPr txBox="1"/>
          <p:nvPr/>
        </p:nvSpPr>
        <p:spPr>
          <a:xfrm>
            <a:off x="9146805" y="218378"/>
            <a:ext cx="16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Progress:</a:t>
            </a:r>
          </a:p>
        </p:txBody>
      </p:sp>
      <p:pic>
        <p:nvPicPr>
          <p:cNvPr id="14" name="Picture 13" descr="A graph with a line going up&#10;&#10;Description automatically generated">
            <a:extLst>
              <a:ext uri="{FF2B5EF4-FFF2-40B4-BE49-F238E27FC236}">
                <a16:creationId xmlns:a16="http://schemas.microsoft.com/office/drawing/2014/main" id="{66D7D8B6-8D3C-5403-F37D-43BA38F9F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057400"/>
            <a:ext cx="758380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22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98C0C-16F3-2F90-B2A7-3084E1FD1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9232074-F9EB-B5DA-F9DE-C0229C12A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9" t="9965" r="6663" b="2691"/>
          <a:stretch/>
        </p:blipFill>
        <p:spPr>
          <a:xfrm>
            <a:off x="6172200" y="1965960"/>
            <a:ext cx="4991533" cy="4492597"/>
          </a:xfrm>
          <a:prstGeom prst="rect">
            <a:avLst/>
          </a:prstGeom>
        </p:spPr>
      </p:pic>
      <p:pic>
        <p:nvPicPr>
          <p:cNvPr id="17" name="Picture 16" descr="A train at a train station&#10;&#10;Description automatically generated">
            <a:extLst>
              <a:ext uri="{FF2B5EF4-FFF2-40B4-BE49-F238E27FC236}">
                <a16:creationId xmlns:a16="http://schemas.microsoft.com/office/drawing/2014/main" id="{02655F18-5629-AF33-20C7-00F6A8247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9" y="1914628"/>
            <a:ext cx="5852160" cy="43891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BF0186-CD9B-6FA5-50D9-DCBE3340F7CC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769D9-D1E5-4853-1F19-C198F45FC5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78564-0075-DD2C-72E7-04291E1F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73AB1-E9C6-28D1-ED6E-1B9558EEDCAA}"/>
              </a:ext>
            </a:extLst>
          </p:cNvPr>
          <p:cNvSpPr txBox="1"/>
          <p:nvPr/>
        </p:nvSpPr>
        <p:spPr>
          <a:xfrm>
            <a:off x="1143000" y="156824"/>
            <a:ext cx="905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Impacts are like many Metro areas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42ABF3-9DB6-B6A6-AB0D-413401A7413C}"/>
              </a:ext>
            </a:extLst>
          </p:cNvPr>
          <p:cNvSpPr txBox="1"/>
          <p:nvPr/>
        </p:nvSpPr>
        <p:spPr>
          <a:xfrm>
            <a:off x="6199413" y="1632180"/>
            <a:ext cx="580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Ratio of Boardings to Pre-Pandemic: 2023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99A5CC-A7B2-38EB-9711-26093939948D}"/>
              </a:ext>
            </a:extLst>
          </p:cNvPr>
          <p:cNvSpPr/>
          <p:nvPr/>
        </p:nvSpPr>
        <p:spPr>
          <a:xfrm>
            <a:off x="939535" y="2337286"/>
            <a:ext cx="4253948" cy="2338597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F8B6A-39FF-E867-D4EA-FF12268BDC13}"/>
              </a:ext>
            </a:extLst>
          </p:cNvPr>
          <p:cNvSpPr txBox="1"/>
          <p:nvPr/>
        </p:nvSpPr>
        <p:spPr>
          <a:xfrm>
            <a:off x="1207879" y="2478475"/>
            <a:ext cx="3733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The PSRC Region had approximately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68%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of pre-pandemic transit boardings in 2023, the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13th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 highest share amongst the largest metro regions in the country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35190F-3CFE-8AFA-42EE-3AF5DA7E2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" y="137160"/>
            <a:ext cx="633734" cy="633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551D2B-B672-9780-3533-FEE5AEC5285F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USDOT Federal Transit Administration National Transit Database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4A13B8-EBF4-41CB-9B2A-12FBF228CD3D}"/>
              </a:ext>
            </a:extLst>
          </p:cNvPr>
          <p:cNvSpPr/>
          <p:nvPr/>
        </p:nvSpPr>
        <p:spPr>
          <a:xfrm>
            <a:off x="6358989" y="3856879"/>
            <a:ext cx="3975478" cy="200215"/>
          </a:xfrm>
          <a:prstGeom prst="rect">
            <a:avLst/>
          </a:prstGeom>
          <a:noFill/>
          <a:ln w="38100">
            <a:solidFill>
              <a:srgbClr val="F05A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B2B44178-989C-4DC7-0D92-F0866FFCD831}"/>
              </a:ext>
            </a:extLst>
          </p:cNvPr>
          <p:cNvSpPr/>
          <p:nvPr/>
        </p:nvSpPr>
        <p:spPr>
          <a:xfrm>
            <a:off x="10937208" y="44903"/>
            <a:ext cx="1100831" cy="808615"/>
          </a:xfrm>
          <a:prstGeom prst="mathMinus">
            <a:avLst/>
          </a:prstGeom>
          <a:solidFill>
            <a:srgbClr val="8CC63E"/>
          </a:solidFill>
          <a:ln>
            <a:solidFill>
              <a:srgbClr val="8CC6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7F903-71EB-C70E-CCD2-DF01D47A87B2}"/>
              </a:ext>
            </a:extLst>
          </p:cNvPr>
          <p:cNvSpPr txBox="1"/>
          <p:nvPr/>
        </p:nvSpPr>
        <p:spPr>
          <a:xfrm>
            <a:off x="9146805" y="218378"/>
            <a:ext cx="16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Progress:</a:t>
            </a:r>
          </a:p>
        </p:txBody>
      </p:sp>
    </p:spTree>
    <p:extLst>
      <p:ext uri="{BB962C8B-B14F-4D97-AF65-F5344CB8AC3E}">
        <p14:creationId xmlns:p14="http://schemas.microsoft.com/office/powerpoint/2010/main" val="3760576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0AC8F-8AAB-79EC-2BAA-5E7A52916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A9A76-9CC3-C688-5175-CEE98B9E1294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9A203-2E41-72BB-86DD-8DBA713C56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B95F9-690E-AD6F-606C-255C7B5C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AD879-EFE3-9A14-EC65-79E011DDD8C0}"/>
              </a:ext>
            </a:extLst>
          </p:cNvPr>
          <p:cNvSpPr txBox="1"/>
          <p:nvPr/>
        </p:nvSpPr>
        <p:spPr>
          <a:xfrm>
            <a:off x="153961" y="6182575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US Census Bureau American Community Survey 5yr Data Table B08301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A04DE-699F-123C-F1B6-7A0CD21810F2}"/>
              </a:ext>
            </a:extLst>
          </p:cNvPr>
          <p:cNvSpPr txBox="1"/>
          <p:nvPr/>
        </p:nvSpPr>
        <p:spPr>
          <a:xfrm>
            <a:off x="1143000" y="156824"/>
            <a:ext cx="905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Walk to Work: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994CA-8F5B-5DCB-8988-DF44FFBA4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7160"/>
            <a:ext cx="633734" cy="633734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FB0335C5-CC6E-F36D-3FF6-0EADDA9DA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0" y="91440"/>
            <a:ext cx="914400" cy="914400"/>
          </a:xfrm>
          <a:prstGeom prst="rect">
            <a:avLst/>
          </a:prstGeom>
        </p:spPr>
      </p:pic>
      <p:pic>
        <p:nvPicPr>
          <p:cNvPr id="12" name="Picture 11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0EFBC58-1F1C-CB63-28CD-EDA9B6B80D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r="6264"/>
          <a:stretch/>
        </p:blipFill>
        <p:spPr>
          <a:xfrm>
            <a:off x="228600" y="1828800"/>
            <a:ext cx="7639665" cy="4286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E2C816-CC2B-7A19-6B27-50CB35668C41}"/>
              </a:ext>
            </a:extLst>
          </p:cNvPr>
          <p:cNvSpPr txBox="1"/>
          <p:nvPr/>
        </p:nvSpPr>
        <p:spPr>
          <a:xfrm>
            <a:off x="228600" y="1371600"/>
            <a:ext cx="580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Walk to Work: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706C53-17C0-3363-996A-E4996B68E2EE}"/>
              </a:ext>
            </a:extLst>
          </p:cNvPr>
          <p:cNvSpPr txBox="1"/>
          <p:nvPr/>
        </p:nvSpPr>
        <p:spPr>
          <a:xfrm>
            <a:off x="7864680" y="2233110"/>
            <a:ext cx="4098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PSRC Region has the 3</a:t>
            </a:r>
            <a:r>
              <a:rPr lang="en-US" sz="2000" b="1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rd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Highest walk to work share for major metro areas.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Only Boston and New York City had more people walk to work in 2022.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0675-A741-DF1C-4C04-BFA7A8D60894}"/>
              </a:ext>
            </a:extLst>
          </p:cNvPr>
          <p:cNvSpPr txBox="1"/>
          <p:nvPr/>
        </p:nvSpPr>
        <p:spPr>
          <a:xfrm>
            <a:off x="9146805" y="218378"/>
            <a:ext cx="16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Progress:</a:t>
            </a:r>
          </a:p>
        </p:txBody>
      </p:sp>
    </p:spTree>
    <p:extLst>
      <p:ext uri="{BB962C8B-B14F-4D97-AF65-F5344CB8AC3E}">
        <p14:creationId xmlns:p14="http://schemas.microsoft.com/office/powerpoint/2010/main" val="74039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A1169-8FF6-7972-E5AE-2535166C2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77C6C6-DE1A-A036-3619-D9F041127A6F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C83E5-05E5-0979-4423-7667BE93D3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AAB7D-68B0-C3CC-66AC-AFB768AD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9D0063-1900-4A37-687F-078095BC0187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Washington State Office of Financial Management April 1</a:t>
            </a:r>
            <a:r>
              <a:rPr lang="en-US" sz="1500" baseline="30000" dirty="0">
                <a:latin typeface="Poppins" pitchFamily="2" charset="77"/>
                <a:cs typeface="Poppins" pitchFamily="2" charset="77"/>
              </a:rPr>
              <a:t>st</a:t>
            </a:r>
            <a:r>
              <a:rPr lang="en-US" sz="1500" dirty="0">
                <a:latin typeface="Poppins" pitchFamily="2" charset="77"/>
                <a:cs typeface="Poppins" pitchFamily="2" charset="77"/>
              </a:rPr>
              <a:t> Population Estimates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98D0E-761D-2993-E540-5AF38A35C153}"/>
              </a:ext>
            </a:extLst>
          </p:cNvPr>
          <p:cNvSpPr txBox="1"/>
          <p:nvPr/>
        </p:nvSpPr>
        <p:spPr>
          <a:xfrm>
            <a:off x="885823" y="242552"/>
            <a:ext cx="905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Population Growth is increasing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AFD138-E256-3D34-C718-0411DEF470B3}"/>
              </a:ext>
            </a:extLst>
          </p:cNvPr>
          <p:cNvSpPr txBox="1"/>
          <p:nvPr/>
        </p:nvSpPr>
        <p:spPr>
          <a:xfrm>
            <a:off x="8229600" y="1828800"/>
            <a:ext cx="3757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The region grew by almost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54,000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people between 2022 and 2023.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7E7A9-D041-F4CD-6042-A32BF8CD92F7}"/>
              </a:ext>
            </a:extLst>
          </p:cNvPr>
          <p:cNvSpPr txBox="1"/>
          <p:nvPr/>
        </p:nvSpPr>
        <p:spPr>
          <a:xfrm>
            <a:off x="399613" y="1351508"/>
            <a:ext cx="5775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Annual Population Change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003689-859C-C772-2FD3-2301CC5FB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7160"/>
            <a:ext cx="676715" cy="676715"/>
          </a:xfrm>
          <a:prstGeom prst="rect">
            <a:avLst/>
          </a:prstGeom>
        </p:spPr>
      </p:pic>
      <p:pic>
        <p:nvPicPr>
          <p:cNvPr id="24" name="Picture 23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AC85750A-17F1-B993-71F3-A8AEF88A3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91" y="1737360"/>
            <a:ext cx="792670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09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A3679-FF3A-3D89-F4F9-997A4D426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ffic on a highway&#10;&#10;Description automatically generated">
            <a:extLst>
              <a:ext uri="{FF2B5EF4-FFF2-40B4-BE49-F238E27FC236}">
                <a16:creationId xmlns:a16="http://schemas.microsoft.com/office/drawing/2014/main" id="{D46155B0-146E-B723-8CE1-88E3B911D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7" r="6772"/>
          <a:stretch/>
        </p:blipFill>
        <p:spPr>
          <a:xfrm>
            <a:off x="4900473" y="-16198"/>
            <a:ext cx="7288573" cy="68741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E70B6C-DDEA-9F62-BD06-2783D587CB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3A012-1267-C64E-B283-E0E6817E9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51511-5E24-C49A-5CAA-A83EFDF357A1}"/>
              </a:ext>
            </a:extLst>
          </p:cNvPr>
          <p:cNvSpPr/>
          <p:nvPr/>
        </p:nvSpPr>
        <p:spPr>
          <a:xfrm>
            <a:off x="5837626" y="1967543"/>
            <a:ext cx="5276850" cy="16306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426144-C42D-39DC-19B1-8C7BFABA1970}"/>
              </a:ext>
            </a:extLst>
          </p:cNvPr>
          <p:cNvSpPr txBox="1"/>
          <p:nvPr/>
        </p:nvSpPr>
        <p:spPr>
          <a:xfrm>
            <a:off x="6033911" y="2182721"/>
            <a:ext cx="488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05A28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Plan Outcome: </a:t>
            </a:r>
          </a:p>
          <a:p>
            <a:pPr algn="ctr"/>
            <a:r>
              <a:rPr lang="en-US" sz="2400" b="1" dirty="0">
                <a:solidFill>
                  <a:srgbClr val="F05A28"/>
                </a:solidFill>
                <a:latin typeface="Poppins" pitchFamily="2" charset="77"/>
                <a:ea typeface="Calibri" panose="020F0502020204030204" pitchFamily="34" charset="0"/>
                <a:cs typeface="Poppins" pitchFamily="2" charset="77"/>
              </a:rPr>
              <a:t>7% reduction in Annual Delay per Household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3DE8F2-0A6D-DB6B-32FE-69F15AC458AE}"/>
              </a:ext>
            </a:extLst>
          </p:cNvPr>
          <p:cNvGrpSpPr/>
          <p:nvPr/>
        </p:nvGrpSpPr>
        <p:grpSpPr>
          <a:xfrm>
            <a:off x="457200" y="1828800"/>
            <a:ext cx="3364992" cy="3364992"/>
            <a:chOff x="721407" y="1000125"/>
            <a:chExt cx="4210050" cy="4210050"/>
          </a:xfrm>
          <a:solidFill>
            <a:srgbClr val="C5C5C5"/>
          </a:solidFill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1B62CFD-4A08-6BDA-B805-F79A868A5D4D}"/>
                </a:ext>
              </a:extLst>
            </p:cNvPr>
            <p:cNvSpPr/>
            <p:nvPr/>
          </p:nvSpPr>
          <p:spPr>
            <a:xfrm>
              <a:off x="721407" y="1000125"/>
              <a:ext cx="4210050" cy="4210050"/>
            </a:xfrm>
            <a:prstGeom prst="ellipse">
              <a:avLst/>
            </a:prstGeom>
            <a:grpFill/>
            <a:ln>
              <a:solidFill>
                <a:srgbClr val="C5C5C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A7A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69F97F-5519-77B8-A2DB-634E81F5227F}"/>
                </a:ext>
              </a:extLst>
            </p:cNvPr>
            <p:cNvSpPr txBox="1"/>
            <p:nvPr/>
          </p:nvSpPr>
          <p:spPr>
            <a:xfrm>
              <a:off x="1318940" y="2284425"/>
              <a:ext cx="3014983" cy="1655797"/>
            </a:xfrm>
            <a:prstGeom prst="rect">
              <a:avLst/>
            </a:prstGeom>
            <a:grpFill/>
            <a:ln>
              <a:solidFill>
                <a:srgbClr val="C5C5C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Travel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579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E728D-D97C-2E20-0EF0-05F3F8F31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51F50E-494D-1310-BD26-D7FE570F0952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C7629-A03C-2DF7-3A77-BFB30DBED2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2A293-2BA9-188D-F349-2547012FB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E6A86-E50A-EB20-B665-E3F74D6A1A4A}"/>
              </a:ext>
            </a:extLst>
          </p:cNvPr>
          <p:cNvSpPr txBox="1"/>
          <p:nvPr/>
        </p:nvSpPr>
        <p:spPr>
          <a:xfrm>
            <a:off x="153961" y="6182575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National Performance Management Research Data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AC7C0A-FB12-7EE2-7437-3A3F2F354F8C}"/>
              </a:ext>
            </a:extLst>
          </p:cNvPr>
          <p:cNvSpPr txBox="1"/>
          <p:nvPr/>
        </p:nvSpPr>
        <p:spPr>
          <a:xfrm>
            <a:off x="1143000" y="156824"/>
            <a:ext cx="905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Morning Congestion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40FDAA-A3F9-6BEA-36D0-5FA4B4CAC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7160"/>
            <a:ext cx="633734" cy="633734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51A9851-F34F-D4AB-C407-F26AFF3BA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0" y="91440"/>
            <a:ext cx="914400" cy="914400"/>
          </a:xfrm>
          <a:prstGeom prst="rect">
            <a:avLst/>
          </a:prstGeom>
        </p:spPr>
      </p:pic>
      <p:pic>
        <p:nvPicPr>
          <p:cNvPr id="8" name="Picture 7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0C2281E-12E3-B728-5FBD-1CB41957E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1011174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06CE3-3452-C2AA-B7AE-D7E09E474011}"/>
              </a:ext>
            </a:extLst>
          </p:cNvPr>
          <p:cNvSpPr txBox="1"/>
          <p:nvPr/>
        </p:nvSpPr>
        <p:spPr>
          <a:xfrm>
            <a:off x="9146805" y="218378"/>
            <a:ext cx="16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Progress:</a:t>
            </a:r>
          </a:p>
        </p:txBody>
      </p:sp>
    </p:spTree>
    <p:extLst>
      <p:ext uri="{BB962C8B-B14F-4D97-AF65-F5344CB8AC3E}">
        <p14:creationId xmlns:p14="http://schemas.microsoft.com/office/powerpoint/2010/main" val="300010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22E1E-CA8B-5AC9-9AAD-199ECAC4D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124F49-3641-8CD9-22D5-8E8717AB2C1F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D4641-2F3B-7A9D-19E6-42B3613FB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29549-9FD2-04C6-AA46-DAC14692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C308ED-E6C6-22EA-329E-0DAF4ED72C76}"/>
              </a:ext>
            </a:extLst>
          </p:cNvPr>
          <p:cNvSpPr txBox="1"/>
          <p:nvPr/>
        </p:nvSpPr>
        <p:spPr>
          <a:xfrm>
            <a:off x="153961" y="6182575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National Performance Management Research Data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55937-B388-6B92-F2A5-A4D7050B629E}"/>
              </a:ext>
            </a:extLst>
          </p:cNvPr>
          <p:cNvSpPr txBox="1"/>
          <p:nvPr/>
        </p:nvSpPr>
        <p:spPr>
          <a:xfrm>
            <a:off x="1143000" y="156824"/>
            <a:ext cx="905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Afternoon Congestion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86F344-E248-C6F2-E908-02F9F3347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7160"/>
            <a:ext cx="633734" cy="633734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A35CEB96-CCE2-DD0C-3A02-CC002B210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72800" y="91440"/>
            <a:ext cx="914400" cy="914400"/>
          </a:xfrm>
          <a:prstGeom prst="rect">
            <a:avLst/>
          </a:prstGeom>
        </p:spPr>
      </p:pic>
      <p:pic>
        <p:nvPicPr>
          <p:cNvPr id="6" name="Picture 5" descr="A graph of orange and purple bars&#10;&#10;Description automatically generated">
            <a:extLst>
              <a:ext uri="{FF2B5EF4-FFF2-40B4-BE49-F238E27FC236}">
                <a16:creationId xmlns:a16="http://schemas.microsoft.com/office/drawing/2014/main" id="{394D22FD-BCE6-4C9D-AF26-CB5734D42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1011174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465405-2AC1-9A59-B8F5-CBDD7315599A}"/>
              </a:ext>
            </a:extLst>
          </p:cNvPr>
          <p:cNvSpPr txBox="1"/>
          <p:nvPr/>
        </p:nvSpPr>
        <p:spPr>
          <a:xfrm>
            <a:off x="9146805" y="218378"/>
            <a:ext cx="167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Progress:</a:t>
            </a:r>
          </a:p>
        </p:txBody>
      </p:sp>
    </p:spTree>
    <p:extLst>
      <p:ext uri="{BB962C8B-B14F-4D97-AF65-F5344CB8AC3E}">
        <p14:creationId xmlns:p14="http://schemas.microsoft.com/office/powerpoint/2010/main" val="699280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4651CD-E995-4BB7-D950-6DAA6C74C94B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4CFCDF1-37FD-A87D-2FD0-B53D21E73CC7}"/>
              </a:ext>
            </a:extLst>
          </p:cNvPr>
          <p:cNvSpPr txBox="1">
            <a:spLocks/>
          </p:cNvSpPr>
          <p:nvPr/>
        </p:nvSpPr>
        <p:spPr>
          <a:xfrm>
            <a:off x="329910" y="261006"/>
            <a:ext cx="11532180" cy="594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Next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C42A3-10ED-2125-3591-97916D730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D70BB-A380-DB4F-7C73-826976E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 descr="A group of people walking in a building&#10;&#10;Description automatically generated">
            <a:extLst>
              <a:ext uri="{FF2B5EF4-FFF2-40B4-BE49-F238E27FC236}">
                <a16:creationId xmlns:a16="http://schemas.microsoft.com/office/drawing/2014/main" id="{20796B46-3C9A-64A2-2349-A85DCBBB4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19"/>
          <a:stretch/>
        </p:blipFill>
        <p:spPr>
          <a:xfrm>
            <a:off x="0" y="1038225"/>
            <a:ext cx="7451089" cy="5837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362CD-93EA-8429-ABCE-EBFFCD05D855}"/>
              </a:ext>
            </a:extLst>
          </p:cNvPr>
          <p:cNvSpPr txBox="1"/>
          <p:nvPr/>
        </p:nvSpPr>
        <p:spPr>
          <a:xfrm>
            <a:off x="7676796" y="1637434"/>
            <a:ext cx="428949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PSRC staff will continue to update relevant data trends and provide periodic updates.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Data on the Dashboard is updated throughout the year and the metrics are always available at: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itchFamily="2" charset="77"/>
                <a:hlinkClick r:id="rId4"/>
              </a:rPr>
              <a:t>https://psrcwa.shinyapps.io/rtp-dashboard/</a:t>
            </a:r>
            <a:r>
              <a:rPr lang="en-US" sz="1400" dirty="0">
                <a:solidFill>
                  <a:srgbClr val="000000"/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itchFamily="2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5844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nd in a field&#10;&#10;Description automatically generated">
            <a:extLst>
              <a:ext uri="{FF2B5EF4-FFF2-40B4-BE49-F238E27FC236}">
                <a16:creationId xmlns:a16="http://schemas.microsoft.com/office/drawing/2014/main" id="{0BE52C51-3586-C07C-1CA2-3896996F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" r="19300" b="145"/>
          <a:stretch/>
        </p:blipFill>
        <p:spPr>
          <a:xfrm>
            <a:off x="-8299" y="-38269"/>
            <a:ext cx="12200299" cy="6975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9E20BD-5C28-F031-24DC-44A3E731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596" y="5366051"/>
            <a:ext cx="3403294" cy="101206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3EE5E-A6F9-9FF3-625D-80288EE1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9DF71E-4B9D-4C28-F00D-56F127ED9A84}"/>
              </a:ext>
            </a:extLst>
          </p:cNvPr>
          <p:cNvSpPr/>
          <p:nvPr/>
        </p:nvSpPr>
        <p:spPr>
          <a:xfrm>
            <a:off x="318052" y="1494452"/>
            <a:ext cx="5179219" cy="403336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71F15-67E6-1EB6-5C78-AD459D60DC8D}"/>
              </a:ext>
            </a:extLst>
          </p:cNvPr>
          <p:cNvSpPr txBox="1"/>
          <p:nvPr/>
        </p:nvSpPr>
        <p:spPr>
          <a:xfrm>
            <a:off x="521165" y="2297519"/>
            <a:ext cx="48260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Craig Helmann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</a:p>
          <a:p>
            <a:pPr marL="0" marR="0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Director of Data</a:t>
            </a:r>
          </a:p>
          <a:p>
            <a:pPr marL="0" marR="0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Puget Sound Regional Council</a:t>
            </a:r>
          </a:p>
          <a:p>
            <a:pPr marL="0" marR="0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  <a:hlinkClick r:id="rId4"/>
              </a:rPr>
              <a:t>chelmann@psrc.org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</a:p>
          <a:p>
            <a:pPr marL="0" marR="0">
              <a:spcBef>
                <a:spcPts val="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0" marR="0"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Kelly McGourty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</a:t>
            </a:r>
          </a:p>
          <a:p>
            <a:pPr marL="0" marR="0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Director of Transportation Planning</a:t>
            </a:r>
          </a:p>
          <a:p>
            <a:pPr marL="0" marR="0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Puget Sound Regional Council</a:t>
            </a:r>
          </a:p>
          <a:p>
            <a:pPr marL="0" marR="0">
              <a:spcBef>
                <a:spcPts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  <a:hlinkClick r:id="rId5"/>
              </a:rPr>
              <a:t>kmcgourty@psrc.org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</a:t>
            </a:r>
          </a:p>
          <a:p>
            <a:pPr marL="0" marR="0">
              <a:spcBef>
                <a:spcPts val="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pPr marL="0" marR="0">
              <a:spcBef>
                <a:spcPts val="0"/>
              </a:spcBef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39696-6640-08FF-1A8F-B40C0D7ED129}"/>
              </a:ext>
            </a:extLst>
          </p:cNvPr>
          <p:cNvSpPr txBox="1"/>
          <p:nvPr/>
        </p:nvSpPr>
        <p:spPr>
          <a:xfrm>
            <a:off x="521165" y="1641778"/>
            <a:ext cx="2442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</a:pPr>
            <a:r>
              <a:rPr lang="en-US" sz="2800" b="1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Thank you!</a:t>
            </a:r>
            <a:endParaRPr lang="en-US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3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D6930-E596-03AA-2BC5-145A693BA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walking on a sidewalk&#10;&#10;Description automatically generated">
            <a:extLst>
              <a:ext uri="{FF2B5EF4-FFF2-40B4-BE49-F238E27FC236}">
                <a16:creationId xmlns:a16="http://schemas.microsoft.com/office/drawing/2014/main" id="{9C7AFA54-329B-42FC-C518-FEB81C2763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8" t="12310" r="17742"/>
          <a:stretch/>
        </p:blipFill>
        <p:spPr>
          <a:xfrm>
            <a:off x="0" y="844267"/>
            <a:ext cx="5779594" cy="51317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0F15A0-FF55-AC17-2B33-326E56B233B1}"/>
              </a:ext>
            </a:extLst>
          </p:cNvPr>
          <p:cNvSpPr/>
          <p:nvPr/>
        </p:nvSpPr>
        <p:spPr>
          <a:xfrm>
            <a:off x="5683170" y="3294043"/>
            <a:ext cx="6508830" cy="22638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B64B84-40DA-57FF-C6C2-B6619506388F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FE029-972E-FB36-F462-8BC517B84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831A0-C1C3-AC8A-44E5-99373010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BA2DD8-5B66-7E14-4209-40BBF1DF0A6F}"/>
              </a:ext>
            </a:extLst>
          </p:cNvPr>
          <p:cNvSpPr/>
          <p:nvPr/>
        </p:nvSpPr>
        <p:spPr>
          <a:xfrm>
            <a:off x="825523" y="2388909"/>
            <a:ext cx="4010765" cy="2080181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12321-DF39-E5F7-09D9-E25ED0D4BF90}"/>
              </a:ext>
            </a:extLst>
          </p:cNvPr>
          <p:cNvSpPr txBox="1"/>
          <p:nvPr/>
        </p:nvSpPr>
        <p:spPr>
          <a:xfrm>
            <a:off x="919719" y="2708826"/>
            <a:ext cx="3822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66%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of population growth since 2010 has been in our largest cities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67A44-C2DA-8A56-6A5B-D58DD243A5FA}"/>
              </a:ext>
            </a:extLst>
          </p:cNvPr>
          <p:cNvSpPr txBox="1"/>
          <p:nvPr/>
        </p:nvSpPr>
        <p:spPr>
          <a:xfrm>
            <a:off x="5943600" y="1600200"/>
            <a:ext cx="600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Growth by Regional Geography: 2010 to 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F3FB96-807A-6939-DD12-70765DF3D572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Washington State Office of Financial Management April 1</a:t>
            </a:r>
            <a:r>
              <a:rPr lang="en-US" sz="1500" baseline="30000" dirty="0">
                <a:latin typeface="Poppins" pitchFamily="2" charset="77"/>
                <a:cs typeface="Poppins" pitchFamily="2" charset="77"/>
              </a:rPr>
              <a:t>st</a:t>
            </a:r>
            <a:r>
              <a:rPr lang="en-US" sz="1500" dirty="0">
                <a:latin typeface="Poppins" pitchFamily="2" charset="77"/>
                <a:cs typeface="Poppins" pitchFamily="2" charset="77"/>
              </a:rPr>
              <a:t> Population Estimates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6CFF6-386F-B65D-CC58-6CDD2BE35384}"/>
              </a:ext>
            </a:extLst>
          </p:cNvPr>
          <p:cNvSpPr txBox="1"/>
          <p:nvPr/>
        </p:nvSpPr>
        <p:spPr>
          <a:xfrm>
            <a:off x="885822" y="242552"/>
            <a:ext cx="1116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Most growth has occurred in cities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EB4E8-99C1-D5FF-B224-8AA04EA08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137160"/>
            <a:ext cx="676715" cy="676715"/>
          </a:xfrm>
          <a:prstGeom prst="rect">
            <a:avLst/>
          </a:prstGeom>
        </p:spPr>
      </p:pic>
      <p:pic>
        <p:nvPicPr>
          <p:cNvPr id="4" name="Picture 3" descr="A square chart showing the total population change by Regional Geography between 2010 and 2023">
            <a:extLst>
              <a:ext uri="{FF2B5EF4-FFF2-40B4-BE49-F238E27FC236}">
                <a16:creationId xmlns:a16="http://schemas.microsoft.com/office/drawing/2014/main" id="{09C8BCFC-3056-CC55-8818-0BEAA03CE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2057401"/>
            <a:ext cx="5667667" cy="349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1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CA2B-A118-4DBE-BCBA-CCA869174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E355237-2D14-E5A9-68A3-C4D4605E9B26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3A0B-B1C8-75A1-29FC-876D67F76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1C0A-0E94-F496-3BB8-5A3617E8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9E67D-EA49-218F-2FA3-E95673400C7D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US Census Bureau American Community Survey 5yr Data Table B03002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635CFD-30E8-B3BB-8D81-939CA759627D}"/>
              </a:ext>
            </a:extLst>
          </p:cNvPr>
          <p:cNvSpPr txBox="1"/>
          <p:nvPr/>
        </p:nvSpPr>
        <p:spPr>
          <a:xfrm>
            <a:off x="228600" y="1600200"/>
            <a:ext cx="311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Population by Race: 2012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1827A-8008-BF44-49BE-E993557F4098}"/>
              </a:ext>
            </a:extLst>
          </p:cNvPr>
          <p:cNvSpPr txBox="1"/>
          <p:nvPr/>
        </p:nvSpPr>
        <p:spPr>
          <a:xfrm>
            <a:off x="885822" y="242552"/>
            <a:ext cx="1116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The region is growing more diverse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42AEF2-D762-F7F7-A146-BDE72D55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7160"/>
            <a:ext cx="676715" cy="676715"/>
          </a:xfrm>
          <a:prstGeom prst="rect">
            <a:avLst/>
          </a:prstGeom>
        </p:spPr>
      </p:pic>
      <p:pic>
        <p:nvPicPr>
          <p:cNvPr id="16" name="Picture 15" descr="A circular chart with different colored circles&#10;&#10;Description automatically generated">
            <a:extLst>
              <a:ext uri="{FF2B5EF4-FFF2-40B4-BE49-F238E27FC236}">
                <a16:creationId xmlns:a16="http://schemas.microsoft.com/office/drawing/2014/main" id="{7F8D51DA-008C-B0B0-9E43-73D53F692C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95" r="17544"/>
          <a:stretch/>
        </p:blipFill>
        <p:spPr>
          <a:xfrm>
            <a:off x="228600" y="2057400"/>
            <a:ext cx="3757548" cy="3571875"/>
          </a:xfrm>
          <a:prstGeom prst="rect">
            <a:avLst/>
          </a:prstGeom>
        </p:spPr>
      </p:pic>
      <p:pic>
        <p:nvPicPr>
          <p:cNvPr id="18" name="Picture 17" descr="A circular chart with different colors&#10;&#10;Description automatically generated">
            <a:extLst>
              <a:ext uri="{FF2B5EF4-FFF2-40B4-BE49-F238E27FC236}">
                <a16:creationId xmlns:a16="http://schemas.microsoft.com/office/drawing/2014/main" id="{1267DC9F-95B8-E1D6-3BA0-00DA4530DC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67" r="19772"/>
          <a:stretch/>
        </p:blipFill>
        <p:spPr>
          <a:xfrm>
            <a:off x="4114800" y="2057400"/>
            <a:ext cx="3757549" cy="3571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1C92DE9-EB09-3264-70EE-0965AC53C37C}"/>
              </a:ext>
            </a:extLst>
          </p:cNvPr>
          <p:cNvSpPr txBox="1"/>
          <p:nvPr/>
        </p:nvSpPr>
        <p:spPr>
          <a:xfrm>
            <a:off x="4114800" y="1600200"/>
            <a:ext cx="3116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Population by Race: 2022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134286-0DCE-F85E-573B-22D7D66B1A10}"/>
              </a:ext>
            </a:extLst>
          </p:cNvPr>
          <p:cNvSpPr/>
          <p:nvPr/>
        </p:nvSpPr>
        <p:spPr>
          <a:xfrm>
            <a:off x="7872349" y="1944216"/>
            <a:ext cx="4010765" cy="34163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55B0BA-F3DE-98B1-CBC7-E08E9D3229E1}"/>
              </a:ext>
            </a:extLst>
          </p:cNvPr>
          <p:cNvSpPr txBox="1"/>
          <p:nvPr/>
        </p:nvSpPr>
        <p:spPr>
          <a:xfrm>
            <a:off x="7998615" y="1987341"/>
            <a:ext cx="3757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2012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white residents were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69%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of the population. In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2022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that was down to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61%.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People of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Hispanic or Latinx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origin grew to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11%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of the population in 2022.</a:t>
            </a:r>
          </a:p>
        </p:txBody>
      </p:sp>
    </p:spTree>
    <p:extLst>
      <p:ext uri="{BB962C8B-B14F-4D97-AF65-F5344CB8AC3E}">
        <p14:creationId xmlns:p14="http://schemas.microsoft.com/office/powerpoint/2010/main" val="249119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BF947-0B90-6857-4699-9270E4B35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rowd of people in a stadium&#10;&#10;Description automatically generated">
            <a:extLst>
              <a:ext uri="{FF2B5EF4-FFF2-40B4-BE49-F238E27FC236}">
                <a16:creationId xmlns:a16="http://schemas.microsoft.com/office/drawing/2014/main" id="{4841B4B8-1AE0-A75A-EFFC-4BA832811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1" y="1571547"/>
            <a:ext cx="4876800" cy="3657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7D108C-760E-24C1-DE86-7684925E0CC4}"/>
              </a:ext>
            </a:extLst>
          </p:cNvPr>
          <p:cNvSpPr/>
          <p:nvPr/>
        </p:nvSpPr>
        <p:spPr>
          <a:xfrm>
            <a:off x="5683170" y="3294043"/>
            <a:ext cx="6508830" cy="22638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81202-51CD-1A51-24F5-064E4EC80FD2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03528F-C550-C41B-1019-E8370EF311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E24C4-F815-28A0-193B-C770134F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0B4B5B-BBAE-47D0-5EF8-957385E57615}"/>
              </a:ext>
            </a:extLst>
          </p:cNvPr>
          <p:cNvSpPr/>
          <p:nvPr/>
        </p:nvSpPr>
        <p:spPr>
          <a:xfrm>
            <a:off x="353575" y="1782445"/>
            <a:ext cx="4010765" cy="2080181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4D5C71-36B4-C3FE-26A7-DB17C67B2497}"/>
              </a:ext>
            </a:extLst>
          </p:cNvPr>
          <p:cNvSpPr txBox="1"/>
          <p:nvPr/>
        </p:nvSpPr>
        <p:spPr>
          <a:xfrm>
            <a:off x="447771" y="2068482"/>
            <a:ext cx="382237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Seattle ranks </a:t>
            </a:r>
            <a:r>
              <a:rPr lang="en-US" sz="3200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19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of </a:t>
            </a:r>
            <a:r>
              <a:rPr lang="en-US" sz="3200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27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 major metropolitan regions with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39%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of the population people of color.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9AA67-D7EE-2BE2-2B40-3D6CD94BF349}"/>
              </a:ext>
            </a:extLst>
          </p:cNvPr>
          <p:cNvSpPr txBox="1"/>
          <p:nvPr/>
        </p:nvSpPr>
        <p:spPr>
          <a:xfrm>
            <a:off x="885822" y="242552"/>
            <a:ext cx="1116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We are one of the less diverse Metropolitan Areas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30958-04C6-8E56-CD41-EF9342593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137160"/>
            <a:ext cx="676715" cy="676715"/>
          </a:xfrm>
          <a:prstGeom prst="rect">
            <a:avLst/>
          </a:prstGeom>
        </p:spPr>
      </p:pic>
      <p:pic>
        <p:nvPicPr>
          <p:cNvPr id="18" name="Picture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E855597-4F34-DCFB-76CF-AF29B2DA1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1371600"/>
            <a:ext cx="6858000" cy="42405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300D54-2DB8-9EB1-9B37-A32B0A8A9D7D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US Census Bureau American Community Survey 5yr Data Table B03002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A99DBB-DAB5-0BB4-90BF-55CDB0C26C01}"/>
              </a:ext>
            </a:extLst>
          </p:cNvPr>
          <p:cNvSpPr/>
          <p:nvPr/>
        </p:nvSpPr>
        <p:spPr>
          <a:xfrm>
            <a:off x="5334403" y="4060725"/>
            <a:ext cx="6120178" cy="245807"/>
          </a:xfrm>
          <a:prstGeom prst="rect">
            <a:avLst/>
          </a:prstGeom>
          <a:noFill/>
          <a:ln w="38100">
            <a:solidFill>
              <a:srgbClr val="F05A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2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E172E-9DFE-3703-92AB-156ED342B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C58D37-1A8B-ADF8-F0B0-9FA94B2C7397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61D69-E566-45A5-2318-0FDA29D2B2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EA8B0-1385-BC02-143C-00EB9C9F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70F252-829D-5906-1A6B-CC5A4019C3D4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US Census Bureau American Community Survey 5yr Data Table B15002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D5900-FD88-3D8E-2385-3DFFC8C6B5A2}"/>
              </a:ext>
            </a:extLst>
          </p:cNvPr>
          <p:cNvSpPr txBox="1"/>
          <p:nvPr/>
        </p:nvSpPr>
        <p:spPr>
          <a:xfrm>
            <a:off x="228600" y="1600200"/>
            <a:ext cx="603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Educational Attainment: PSRC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B8B2B-A9DF-567F-54CA-4BE417C99EB3}"/>
              </a:ext>
            </a:extLst>
          </p:cNvPr>
          <p:cNvSpPr txBox="1"/>
          <p:nvPr/>
        </p:nvSpPr>
        <p:spPr>
          <a:xfrm>
            <a:off x="885822" y="242552"/>
            <a:ext cx="1116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The region is growing more educated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28AEC-E2F2-E68B-4989-00AC387F8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7160"/>
            <a:ext cx="676715" cy="6767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52F2C4-852B-C49A-CFBE-496B2CA12A99}"/>
              </a:ext>
            </a:extLst>
          </p:cNvPr>
          <p:cNvSpPr/>
          <p:nvPr/>
        </p:nvSpPr>
        <p:spPr>
          <a:xfrm>
            <a:off x="7872349" y="1944216"/>
            <a:ext cx="4010765" cy="34163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1D664-6C8B-1A2A-A9F3-6C2E01DC67D7}"/>
              </a:ext>
            </a:extLst>
          </p:cNvPr>
          <p:cNvSpPr txBox="1"/>
          <p:nvPr/>
        </p:nvSpPr>
        <p:spPr>
          <a:xfrm>
            <a:off x="7998615" y="1987341"/>
            <a:ext cx="3757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2012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approximately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37%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of people in the region over age 25 had a college degree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2022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approximately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45%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of people in the region over age 25 had a college degree</a:t>
            </a:r>
          </a:p>
        </p:txBody>
      </p:sp>
      <p:pic>
        <p:nvPicPr>
          <p:cNvPr id="5" name="Picture 4" descr="A graph showing different colored squares&#10;&#10;Description automatically generated">
            <a:extLst>
              <a:ext uri="{FF2B5EF4-FFF2-40B4-BE49-F238E27FC236}">
                <a16:creationId xmlns:a16="http://schemas.microsoft.com/office/drawing/2014/main" id="{9E2BD3EC-B9B9-D0E9-8B2C-A5394397AE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03"/>
          <a:stretch/>
        </p:blipFill>
        <p:spPr>
          <a:xfrm>
            <a:off x="228600" y="2286000"/>
            <a:ext cx="6858000" cy="350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1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18C40-EADC-12AB-509A-3B6DB991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arge building with many windows&#10;&#10;Description automatically generated">
            <a:extLst>
              <a:ext uri="{FF2B5EF4-FFF2-40B4-BE49-F238E27FC236}">
                <a16:creationId xmlns:a16="http://schemas.microsoft.com/office/drawing/2014/main" id="{71218E23-8FF0-AF96-A25B-94B751520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600200"/>
            <a:ext cx="4876800" cy="3657600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226E30-E066-9E75-74EF-03A7CD37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371600"/>
            <a:ext cx="6858000" cy="42405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C7EDD5-5DD1-9825-049E-E8FCD4005ECE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F173D-AB20-ACCA-EFD6-2E52BB81C0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CC9E5-9840-01AE-35B0-DEC8B300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62E25-A66E-DED7-92F5-0057EB8D9437}"/>
              </a:ext>
            </a:extLst>
          </p:cNvPr>
          <p:cNvSpPr/>
          <p:nvPr/>
        </p:nvSpPr>
        <p:spPr>
          <a:xfrm>
            <a:off x="484317" y="1690652"/>
            <a:ext cx="4010765" cy="2080181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98A3D0-C80B-3089-B720-96F06097387B}"/>
              </a:ext>
            </a:extLst>
          </p:cNvPr>
          <p:cNvSpPr txBox="1"/>
          <p:nvPr/>
        </p:nvSpPr>
        <p:spPr>
          <a:xfrm>
            <a:off x="578513" y="1814702"/>
            <a:ext cx="38223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Seattle ranks </a:t>
            </a:r>
            <a:r>
              <a:rPr lang="en-US" sz="3200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9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of </a:t>
            </a:r>
            <a:r>
              <a:rPr lang="en-US" sz="3200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27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 major metropolitan regions with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45%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 of people over age 25 with a least a Bachelor’s Degree.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6016E-B30D-3DC0-7E98-AEEB3013BF12}"/>
              </a:ext>
            </a:extLst>
          </p:cNvPr>
          <p:cNvSpPr txBox="1"/>
          <p:nvPr/>
        </p:nvSpPr>
        <p:spPr>
          <a:xfrm>
            <a:off x="885822" y="242552"/>
            <a:ext cx="1122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We are one of the more educated Metropolitan Areas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A0536-1A5F-60FD-15DF-C05BF7779B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" y="137160"/>
            <a:ext cx="676715" cy="67671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FA0EEFF-C5BA-A332-B976-935DACEBB411}"/>
              </a:ext>
            </a:extLst>
          </p:cNvPr>
          <p:cNvSpPr/>
          <p:nvPr/>
        </p:nvSpPr>
        <p:spPr>
          <a:xfrm>
            <a:off x="5334403" y="2753032"/>
            <a:ext cx="6120178" cy="245807"/>
          </a:xfrm>
          <a:prstGeom prst="rect">
            <a:avLst/>
          </a:prstGeom>
          <a:noFill/>
          <a:ln w="38100">
            <a:solidFill>
              <a:srgbClr val="F05A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78F255-AFFD-2AB4-7D4B-94EB4FC4A909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US Census Bureau American Community Survey 5yr Data Table B15002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353A6-3AF2-00DA-40BF-2127319A62D0}"/>
              </a:ext>
            </a:extLst>
          </p:cNvPr>
          <p:cNvSpPr txBox="1"/>
          <p:nvPr/>
        </p:nvSpPr>
        <p:spPr>
          <a:xfrm>
            <a:off x="5257800" y="1371600"/>
            <a:ext cx="603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People with at least a Bachelor’s Degree</a:t>
            </a:r>
          </a:p>
        </p:txBody>
      </p:sp>
    </p:spTree>
    <p:extLst>
      <p:ext uri="{BB962C8B-B14F-4D97-AF65-F5344CB8AC3E}">
        <p14:creationId xmlns:p14="http://schemas.microsoft.com/office/powerpoint/2010/main" val="119398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004DA-BA8C-0D6B-5404-0A526FBBD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1CD32B-2529-9F06-1878-AE62D9CA5A69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304A62-24FD-29BC-3D59-DE592014E3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3C112-26C6-C9BA-27C3-7134E35A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A4AAD-93AF-4996-8161-3E3C032E3753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US Census Bureau American Community Survey 5yr Data Table B19001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8F72E-1F17-741D-99C4-8ED1ACF54E78}"/>
              </a:ext>
            </a:extLst>
          </p:cNvPr>
          <p:cNvSpPr txBox="1"/>
          <p:nvPr/>
        </p:nvSpPr>
        <p:spPr>
          <a:xfrm>
            <a:off x="228600" y="1600200"/>
            <a:ext cx="603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Household Income: PSRC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813D8-2377-1027-5A48-28BF26D338DD}"/>
              </a:ext>
            </a:extLst>
          </p:cNvPr>
          <p:cNvSpPr txBox="1"/>
          <p:nvPr/>
        </p:nvSpPr>
        <p:spPr>
          <a:xfrm>
            <a:off x="885822" y="242552"/>
            <a:ext cx="11169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Income gaps exist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E63603-9FCC-8FFA-B31E-0BA99284A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137160"/>
            <a:ext cx="676715" cy="6767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7200FD4-2E20-2300-8F46-BC14F5FFD9C4}"/>
              </a:ext>
            </a:extLst>
          </p:cNvPr>
          <p:cNvSpPr/>
          <p:nvPr/>
        </p:nvSpPr>
        <p:spPr>
          <a:xfrm>
            <a:off x="7872349" y="1944216"/>
            <a:ext cx="4010765" cy="3416320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558D0-DA6E-A15D-3E01-C6A88774A2FB}"/>
              </a:ext>
            </a:extLst>
          </p:cNvPr>
          <p:cNvSpPr txBox="1"/>
          <p:nvPr/>
        </p:nvSpPr>
        <p:spPr>
          <a:xfrm>
            <a:off x="7998615" y="1987341"/>
            <a:ext cx="3757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In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2022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, approximately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53%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of households in the region made of $100,000 per year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oppins" panose="00000500000000000000" pitchFamily="2" charset="0"/>
              <a:ea typeface="Calibri" panose="020F0502020204030204" pitchFamily="34" charset="0"/>
              <a:cs typeface="Poppins" panose="00000500000000000000" pitchFamily="2" charset="0"/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More households make less than $50,000 per year than make $200,000 per year.</a:t>
            </a:r>
          </a:p>
        </p:txBody>
      </p:sp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7269251-3C08-0B05-5BFA-A70C54920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057400"/>
            <a:ext cx="6858000" cy="42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8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06DE2-16BF-1A4E-B518-E1867A6BB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lass dome shaped building&#10;&#10;Description automatically generated with medium confidence">
            <a:extLst>
              <a:ext uri="{FF2B5EF4-FFF2-40B4-BE49-F238E27FC236}">
                <a16:creationId xmlns:a16="http://schemas.microsoft.com/office/drawing/2014/main" id="{669DB34D-D675-9474-98CE-FB3E5842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600200"/>
            <a:ext cx="4876800" cy="365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9BB2DC-94A8-E112-6635-C7216029AC3C}"/>
              </a:ext>
            </a:extLst>
          </p:cNvPr>
          <p:cNvSpPr/>
          <p:nvPr/>
        </p:nvSpPr>
        <p:spPr>
          <a:xfrm>
            <a:off x="0" y="0"/>
            <a:ext cx="12192000" cy="1038225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99DC1-EA3C-9E56-2D46-54BA4BED69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074" y="6151815"/>
            <a:ext cx="684965" cy="5818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D6F9F-0C54-509E-6030-E288D3DB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A161E-7FE9-324D-B1A3-BF3F7A54C6B3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37BF89-7E65-5583-6CA6-E8B92B36052A}"/>
              </a:ext>
            </a:extLst>
          </p:cNvPr>
          <p:cNvSpPr/>
          <p:nvPr/>
        </p:nvSpPr>
        <p:spPr>
          <a:xfrm>
            <a:off x="585816" y="1925877"/>
            <a:ext cx="4010765" cy="2080181"/>
          </a:xfrm>
          <a:prstGeom prst="rect">
            <a:avLst/>
          </a:prstGeom>
          <a:solidFill>
            <a:srgbClr val="F2F2F2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D36AD-C687-90E4-2B2B-2D5C2713E140}"/>
              </a:ext>
            </a:extLst>
          </p:cNvPr>
          <p:cNvSpPr txBox="1"/>
          <p:nvPr/>
        </p:nvSpPr>
        <p:spPr>
          <a:xfrm>
            <a:off x="680012" y="2049927"/>
            <a:ext cx="38223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Seattle ranks </a:t>
            </a:r>
            <a:r>
              <a:rPr lang="en-US" sz="3200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5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of </a:t>
            </a:r>
            <a:r>
              <a:rPr lang="en-US" sz="3200" b="1" dirty="0">
                <a:solidFill>
                  <a:srgbClr val="7030A0"/>
                </a:solidFill>
                <a:latin typeface="Poppins" pitchFamily="2" charset="77"/>
                <a:cs typeface="Poppins" pitchFamily="2" charset="77"/>
              </a:rPr>
              <a:t>27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 major metropolitan regions with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21%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 of households earning more than $200,000 per year.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2E7CF-816B-8178-DCC2-E520336E7050}"/>
              </a:ext>
            </a:extLst>
          </p:cNvPr>
          <p:cNvSpPr txBox="1"/>
          <p:nvPr/>
        </p:nvSpPr>
        <p:spPr>
          <a:xfrm>
            <a:off x="885822" y="242552"/>
            <a:ext cx="11229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itchFamily="2" charset="77"/>
                <a:cs typeface="Poppins" pitchFamily="2" charset="77"/>
              </a:rPr>
              <a:t>We have a high share of high-income workers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DC966-1E47-87AB-D19B-F1478CB28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" y="137160"/>
            <a:ext cx="676715" cy="67671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0E52ED-8E58-F53A-7290-D1EA0D7F5D03}"/>
              </a:ext>
            </a:extLst>
          </p:cNvPr>
          <p:cNvSpPr/>
          <p:nvPr/>
        </p:nvSpPr>
        <p:spPr>
          <a:xfrm>
            <a:off x="5334403" y="2753032"/>
            <a:ext cx="6120178" cy="245807"/>
          </a:xfrm>
          <a:prstGeom prst="rect">
            <a:avLst/>
          </a:prstGeom>
          <a:noFill/>
          <a:ln w="38100">
            <a:solidFill>
              <a:srgbClr val="F05A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9480B8-8E0C-2096-C5C0-B13D28ECB4EB}"/>
              </a:ext>
            </a:extLst>
          </p:cNvPr>
          <p:cNvSpPr txBox="1"/>
          <p:nvPr/>
        </p:nvSpPr>
        <p:spPr>
          <a:xfrm>
            <a:off x="186191" y="6356350"/>
            <a:ext cx="95171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Poppins" pitchFamily="2" charset="77"/>
                <a:cs typeface="Poppins" pitchFamily="2" charset="77"/>
              </a:rPr>
              <a:t>Source: US Census Bureau American Community Survey 5yr Data Table B19001</a:t>
            </a:r>
          </a:p>
        </p:txBody>
      </p:sp>
      <p:pic>
        <p:nvPicPr>
          <p:cNvPr id="6" name="Picture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CD821DA9-D1FA-7DBF-5D29-A9D9D664C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1371600"/>
            <a:ext cx="6858000" cy="42405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5BBBF8-04FB-55C4-0C6F-99FCAB506B84}"/>
              </a:ext>
            </a:extLst>
          </p:cNvPr>
          <p:cNvSpPr/>
          <p:nvPr/>
        </p:nvSpPr>
        <p:spPr>
          <a:xfrm>
            <a:off x="5361117" y="2296753"/>
            <a:ext cx="6120178" cy="245807"/>
          </a:xfrm>
          <a:prstGeom prst="rect">
            <a:avLst/>
          </a:prstGeom>
          <a:noFill/>
          <a:ln w="38100">
            <a:solidFill>
              <a:srgbClr val="F05A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3C9A07-894A-00A4-B661-CD88EBAB769F}"/>
              </a:ext>
            </a:extLst>
          </p:cNvPr>
          <p:cNvSpPr txBox="1"/>
          <p:nvPr/>
        </p:nvSpPr>
        <p:spPr>
          <a:xfrm>
            <a:off x="5257800" y="1371600"/>
            <a:ext cx="6034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99999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% of Households that make more than $200,000</a:t>
            </a:r>
          </a:p>
        </p:txBody>
      </p:sp>
    </p:spTree>
    <p:extLst>
      <p:ext uri="{BB962C8B-B14F-4D97-AF65-F5344CB8AC3E}">
        <p14:creationId xmlns:p14="http://schemas.microsoft.com/office/powerpoint/2010/main" val="1498530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1049</Words>
  <Application>Microsoft Office PowerPoint</Application>
  <PresentationFormat>Widescreen</PresentationFormat>
  <Paragraphs>147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Arial</vt:lpstr>
      <vt:lpstr>Poppins</vt:lpstr>
      <vt:lpstr>Calibri Light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Puget Sound Regional Council</dc:creator>
  <cp:lastModifiedBy>Craig Helmann</cp:lastModifiedBy>
  <cp:revision>46</cp:revision>
  <dcterms:created xsi:type="dcterms:W3CDTF">2023-02-07T01:27:31Z</dcterms:created>
  <dcterms:modified xsi:type="dcterms:W3CDTF">2024-02-15T00:13:23Z</dcterms:modified>
</cp:coreProperties>
</file>